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531F-5E69-4253-93C1-BA3F4DF00307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267A-33B3-4D58-9535-28F6E8225CC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05.01.2022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7935"/>
            <a:ext cx="6929486" cy="68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4414" y="4429132"/>
            <a:ext cx="692948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İMAR KOMİSYONU 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RAPORU</a:t>
            </a:r>
          </a:p>
          <a:p>
            <a:pPr algn="ctr">
              <a:defRPr/>
            </a:pP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(05.01.2022)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PLANLAMA\İMAR SERVİSİ\7   MECLİS\MECLİS_SUNUMLARI\2022\OCAK\madde1.JPG"/>
          <p:cNvPicPr>
            <a:picLocks noChangeAspect="1" noChangeArrowheads="1"/>
          </p:cNvPicPr>
          <p:nvPr/>
        </p:nvPicPr>
        <p:blipFill>
          <a:blip r:embed="rId2"/>
          <a:srcRect l="10180" t="1176" r="11094"/>
          <a:stretch>
            <a:fillRect/>
          </a:stretch>
        </p:blipFill>
        <p:spPr bwMode="auto">
          <a:xfrm>
            <a:off x="248333" y="500042"/>
            <a:ext cx="8681385" cy="628652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928794" cy="523220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LANLAMA\İMAR SERVİSİ\7   MECLİS\MECLİS_SUNUMLARI\2022\OCAK\madde1sana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078" y="0"/>
            <a:ext cx="5083843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928794" cy="523220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MADDE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</Words>
  <Application>Microsoft Office PowerPoint</Application>
  <PresentationFormat>Ekran Gösterisi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Slayt 1</vt:lpstr>
      <vt:lpstr>Slayt 2</vt:lpstr>
      <vt:lpstr>Slayt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Fujitsu</cp:lastModifiedBy>
  <cp:revision>75</cp:revision>
  <dcterms:created xsi:type="dcterms:W3CDTF">2021-07-30T11:23:27Z</dcterms:created>
  <dcterms:modified xsi:type="dcterms:W3CDTF">2022-01-05T10:58:21Z</dcterms:modified>
</cp:coreProperties>
</file>