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</p:sldIdLst>
  <p:sldSz cx="16002000" cy="9001125"/>
  <p:notesSz cx="6858000" cy="9144000"/>
  <p:defaultTextStyle>
    <a:defPPr>
      <a:defRPr lang="tr-TR"/>
    </a:defPPr>
    <a:lvl1pPr marL="0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9471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8941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58412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77883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97353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16824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36294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55765" algn="l" defTabSz="103894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5" userDrawn="1">
          <p15:clr>
            <a:srgbClr val="A4A3A4"/>
          </p15:clr>
        </p15:guide>
        <p15:guide id="2" pos="50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4" autoAdjust="0"/>
    <p:restoredTop sz="94660"/>
  </p:normalViewPr>
  <p:slideViewPr>
    <p:cSldViewPr>
      <p:cViewPr varScale="1">
        <p:scale>
          <a:sx n="119" d="100"/>
          <a:sy n="119" d="100"/>
        </p:scale>
        <p:origin x="660" y="108"/>
      </p:cViewPr>
      <p:guideLst>
        <p:guide orient="horz" pos="2835"/>
        <p:guide pos="50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CD531F-5E69-4253-93C1-BA3F4DF00307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A267A-33B3-4D58-9535-28F6E8225C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9471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8941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58412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77883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97353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16824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36294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55765" algn="l" defTabSz="103894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200151" y="2796184"/>
            <a:ext cx="13601700" cy="192940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400302" y="5100643"/>
            <a:ext cx="11201401" cy="23002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9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8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8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7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97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16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36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55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11601451" y="360464"/>
            <a:ext cx="3600452" cy="7680126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800101" y="360464"/>
            <a:ext cx="10534651" cy="7680126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64051" y="5784057"/>
            <a:ext cx="13601700" cy="1787724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64051" y="3815062"/>
            <a:ext cx="13601700" cy="196899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945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89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583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778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97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167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362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556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00103" y="2100263"/>
            <a:ext cx="7067551" cy="594032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8134353" y="2100263"/>
            <a:ext cx="7067551" cy="594032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0102" y="2014841"/>
            <a:ext cx="7070329" cy="83968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9458" indent="0">
              <a:buNone/>
              <a:defRPr sz="2300" b="1"/>
            </a:lvl2pPr>
            <a:lvl3pPr marL="1038915" indent="0">
              <a:buNone/>
              <a:defRPr sz="2000" b="1"/>
            </a:lvl3pPr>
            <a:lvl4pPr marL="1558373" indent="0">
              <a:buNone/>
              <a:defRPr sz="1800" b="1"/>
            </a:lvl4pPr>
            <a:lvl5pPr marL="2077831" indent="0">
              <a:buNone/>
              <a:defRPr sz="1800" b="1"/>
            </a:lvl5pPr>
            <a:lvl6pPr marL="2597288" indent="0">
              <a:buNone/>
              <a:defRPr sz="1800" b="1"/>
            </a:lvl6pPr>
            <a:lvl7pPr marL="3116746" indent="0">
              <a:buNone/>
              <a:defRPr sz="1800" b="1"/>
            </a:lvl7pPr>
            <a:lvl8pPr marL="3636204" indent="0">
              <a:buNone/>
              <a:defRPr sz="1800" b="1"/>
            </a:lvl8pPr>
            <a:lvl9pPr marL="4155661" indent="0">
              <a:buNone/>
              <a:defRPr sz="18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800102" y="2854523"/>
            <a:ext cx="7070329" cy="518606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8128796" y="2014841"/>
            <a:ext cx="7073107" cy="83968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9458" indent="0">
              <a:buNone/>
              <a:defRPr sz="2300" b="1"/>
            </a:lvl2pPr>
            <a:lvl3pPr marL="1038915" indent="0">
              <a:buNone/>
              <a:defRPr sz="2000" b="1"/>
            </a:lvl3pPr>
            <a:lvl4pPr marL="1558373" indent="0">
              <a:buNone/>
              <a:defRPr sz="1800" b="1"/>
            </a:lvl4pPr>
            <a:lvl5pPr marL="2077831" indent="0">
              <a:buNone/>
              <a:defRPr sz="1800" b="1"/>
            </a:lvl5pPr>
            <a:lvl6pPr marL="2597288" indent="0">
              <a:buNone/>
              <a:defRPr sz="1800" b="1"/>
            </a:lvl6pPr>
            <a:lvl7pPr marL="3116746" indent="0">
              <a:buNone/>
              <a:defRPr sz="1800" b="1"/>
            </a:lvl7pPr>
            <a:lvl8pPr marL="3636204" indent="0">
              <a:buNone/>
              <a:defRPr sz="1800" b="1"/>
            </a:lvl8pPr>
            <a:lvl9pPr marL="4155661" indent="0">
              <a:buNone/>
              <a:defRPr sz="18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8128796" y="2854523"/>
            <a:ext cx="7073107" cy="518606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00103" y="358379"/>
            <a:ext cx="5264548" cy="152519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56342" y="358380"/>
            <a:ext cx="8945561" cy="7682210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00103" y="1883569"/>
            <a:ext cx="5264548" cy="6157020"/>
          </a:xfrm>
        </p:spPr>
        <p:txBody>
          <a:bodyPr/>
          <a:lstStyle>
            <a:lvl1pPr marL="0" indent="0">
              <a:buNone/>
              <a:defRPr sz="1600"/>
            </a:lvl1pPr>
            <a:lvl2pPr marL="519458" indent="0">
              <a:buNone/>
              <a:defRPr sz="1400"/>
            </a:lvl2pPr>
            <a:lvl3pPr marL="1038915" indent="0">
              <a:buNone/>
              <a:defRPr sz="1100"/>
            </a:lvl3pPr>
            <a:lvl4pPr marL="1558373" indent="0">
              <a:buNone/>
              <a:defRPr sz="1000"/>
            </a:lvl4pPr>
            <a:lvl5pPr marL="2077831" indent="0">
              <a:buNone/>
              <a:defRPr sz="1000"/>
            </a:lvl5pPr>
            <a:lvl6pPr marL="2597288" indent="0">
              <a:buNone/>
              <a:defRPr sz="1000"/>
            </a:lvl6pPr>
            <a:lvl7pPr marL="3116746" indent="0">
              <a:buNone/>
              <a:defRPr sz="1000"/>
            </a:lvl7pPr>
            <a:lvl8pPr marL="3636204" indent="0">
              <a:buNone/>
              <a:defRPr sz="1000"/>
            </a:lvl8pPr>
            <a:lvl9pPr marL="4155661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136507" y="6300787"/>
            <a:ext cx="9601200" cy="74384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136507" y="804271"/>
            <a:ext cx="9601200" cy="5400675"/>
          </a:xfrm>
        </p:spPr>
        <p:txBody>
          <a:bodyPr/>
          <a:lstStyle>
            <a:lvl1pPr marL="0" indent="0">
              <a:buNone/>
              <a:defRPr sz="3600"/>
            </a:lvl1pPr>
            <a:lvl2pPr marL="519458" indent="0">
              <a:buNone/>
              <a:defRPr sz="3200"/>
            </a:lvl2pPr>
            <a:lvl3pPr marL="1038915" indent="0">
              <a:buNone/>
              <a:defRPr sz="2700"/>
            </a:lvl3pPr>
            <a:lvl4pPr marL="1558373" indent="0">
              <a:buNone/>
              <a:defRPr sz="2300"/>
            </a:lvl4pPr>
            <a:lvl5pPr marL="2077831" indent="0">
              <a:buNone/>
              <a:defRPr sz="2300"/>
            </a:lvl5pPr>
            <a:lvl6pPr marL="2597288" indent="0">
              <a:buNone/>
              <a:defRPr sz="2300"/>
            </a:lvl6pPr>
            <a:lvl7pPr marL="3116746" indent="0">
              <a:buNone/>
              <a:defRPr sz="2300"/>
            </a:lvl7pPr>
            <a:lvl8pPr marL="3636204" indent="0">
              <a:buNone/>
              <a:defRPr sz="2300"/>
            </a:lvl8pPr>
            <a:lvl9pPr marL="4155661" indent="0">
              <a:buNone/>
              <a:defRPr sz="23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136507" y="7044636"/>
            <a:ext cx="9601200" cy="1056381"/>
          </a:xfrm>
        </p:spPr>
        <p:txBody>
          <a:bodyPr/>
          <a:lstStyle>
            <a:lvl1pPr marL="0" indent="0">
              <a:buNone/>
              <a:defRPr sz="1600"/>
            </a:lvl1pPr>
            <a:lvl2pPr marL="519458" indent="0">
              <a:buNone/>
              <a:defRPr sz="1400"/>
            </a:lvl2pPr>
            <a:lvl3pPr marL="1038915" indent="0">
              <a:buNone/>
              <a:defRPr sz="1100"/>
            </a:lvl3pPr>
            <a:lvl4pPr marL="1558373" indent="0">
              <a:buNone/>
              <a:defRPr sz="1000"/>
            </a:lvl4pPr>
            <a:lvl5pPr marL="2077831" indent="0">
              <a:buNone/>
              <a:defRPr sz="1000"/>
            </a:lvl5pPr>
            <a:lvl6pPr marL="2597288" indent="0">
              <a:buNone/>
              <a:defRPr sz="1000"/>
            </a:lvl6pPr>
            <a:lvl7pPr marL="3116746" indent="0">
              <a:buNone/>
              <a:defRPr sz="1000"/>
            </a:lvl7pPr>
            <a:lvl8pPr marL="3636204" indent="0">
              <a:buNone/>
              <a:defRPr sz="1000"/>
            </a:lvl8pPr>
            <a:lvl9pPr marL="4155661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800105" y="360462"/>
            <a:ext cx="14401801" cy="1500188"/>
          </a:xfrm>
          <a:prstGeom prst="rect">
            <a:avLst/>
          </a:prstGeom>
        </p:spPr>
        <p:txBody>
          <a:bodyPr vert="horz" lIns="103894" tIns="51947" rIns="103894" bIns="51947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0105" y="2100263"/>
            <a:ext cx="14401801" cy="5940326"/>
          </a:xfrm>
          <a:prstGeom prst="rect">
            <a:avLst/>
          </a:prstGeom>
        </p:spPr>
        <p:txBody>
          <a:bodyPr vert="horz" lIns="103894" tIns="51947" rIns="103894" bIns="51947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800103" y="8342710"/>
            <a:ext cx="3733799" cy="479226"/>
          </a:xfrm>
          <a:prstGeom prst="rect">
            <a:avLst/>
          </a:prstGeom>
        </p:spPr>
        <p:txBody>
          <a:bodyPr vert="horz" lIns="103894" tIns="51947" rIns="103894" bIns="5194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19.08.2026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5467352" y="8342710"/>
            <a:ext cx="5067301" cy="479226"/>
          </a:xfrm>
          <a:prstGeom prst="rect">
            <a:avLst/>
          </a:prstGeom>
        </p:spPr>
        <p:txBody>
          <a:bodyPr vert="horz" lIns="103894" tIns="51947" rIns="103894" bIns="5194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468103" y="8342710"/>
            <a:ext cx="3733799" cy="479226"/>
          </a:xfrm>
          <a:prstGeom prst="rect">
            <a:avLst/>
          </a:prstGeom>
        </p:spPr>
        <p:txBody>
          <a:bodyPr vert="horz" lIns="103894" tIns="51947" rIns="103894" bIns="5194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3891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9593" indent="-389593" algn="l" defTabSz="103891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4119" indent="-324661" algn="l" defTabSz="1038915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8645" indent="-259728" algn="l" defTabSz="103891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18101" indent="-259728" algn="l" defTabSz="1038915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7560" indent="-259728" algn="l" defTabSz="1038915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18" indent="-259728" algn="l" defTabSz="103891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76474" indent="-259728" algn="l" defTabSz="103891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95933" indent="-259728" algn="l" defTabSz="103891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15390" indent="-259728" algn="l" defTabSz="103891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9458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8915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58373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7831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97288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16746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36204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55661" algn="l" defTabSz="10389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40" y="-10409"/>
            <a:ext cx="9001125" cy="901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95882" y="5464549"/>
            <a:ext cx="6821212" cy="182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03895" tIns="51947" rIns="103895" bIns="51947" anchor="ctr">
            <a:spAutoFit/>
          </a:bodyPr>
          <a:lstStyle/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İMAR KOMİSYONU RAPORU</a:t>
            </a:r>
          </a:p>
          <a:p>
            <a:pPr algn="ctr">
              <a:defRPr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19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.08</a:t>
            </a:r>
          </a:p>
          <a:p>
            <a:pPr algn="ctr">
              <a:defRPr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.2026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)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endParaRPr lang="tr-T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59"/>
            <a:ext cx="16002000" cy="861700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333" y="362038"/>
            <a:ext cx="2638075" cy="412685"/>
          </a:xfrm>
          <a:prstGeom prst="rect">
            <a:avLst/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03895" tIns="51947" rIns="103895" bIns="51947" anchor="ctr">
            <a:spAutoFit/>
          </a:bodyPr>
          <a:lstStyle/>
          <a:p>
            <a:pPr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MADDE MEVCUT</a:t>
            </a:r>
            <a:endParaRPr lang="tr-TR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0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59"/>
            <a:ext cx="16002000" cy="861700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333" y="362038"/>
            <a:ext cx="2638075" cy="412685"/>
          </a:xfrm>
          <a:prstGeom prst="rect">
            <a:avLst/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03895" tIns="51947" rIns="103895" bIns="51947" anchor="ctr">
            <a:spAutoFit/>
          </a:bodyPr>
          <a:lstStyle/>
          <a:p>
            <a:pPr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MADDE TEKLİF</a:t>
            </a:r>
            <a:endParaRPr lang="tr-TR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29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59"/>
            <a:ext cx="16002000" cy="861700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333" y="208150"/>
            <a:ext cx="2638075" cy="720462"/>
          </a:xfrm>
          <a:prstGeom prst="rect">
            <a:avLst/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03895" tIns="51947" rIns="103895" bIns="51947" anchor="ctr">
            <a:spAutoFit/>
          </a:bodyPr>
          <a:lstStyle/>
          <a:p>
            <a:pPr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MADDE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REVİZYON PLAN</a:t>
            </a:r>
            <a:endParaRPr lang="tr-TR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26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59"/>
            <a:ext cx="16002000" cy="861700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333" y="54262"/>
            <a:ext cx="2638075" cy="1028238"/>
          </a:xfrm>
          <a:prstGeom prst="rect">
            <a:avLst/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03895" tIns="51947" rIns="103895" bIns="51947" anchor="ctr">
            <a:spAutoFit/>
          </a:bodyPr>
          <a:lstStyle/>
          <a:p>
            <a:pPr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MADDE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REVİZYON PLAN</a:t>
            </a:r>
          </a:p>
          <a:p>
            <a:pPr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UYDU GÖRÜNTÜSÜ</a:t>
            </a:r>
            <a:endParaRPr lang="tr-TR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2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59"/>
            <a:ext cx="16002000" cy="861700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333" y="208150"/>
            <a:ext cx="2638075" cy="720462"/>
          </a:xfrm>
          <a:prstGeom prst="rect">
            <a:avLst/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03895" tIns="51947" rIns="103895" bIns="51947" anchor="ctr">
            <a:spAutoFit/>
          </a:bodyPr>
          <a:lstStyle/>
          <a:p>
            <a:pPr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MADDE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REVİZYON PLAN</a:t>
            </a:r>
            <a:endParaRPr lang="tr-TR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59"/>
            <a:ext cx="16002000" cy="861700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333" y="54262"/>
            <a:ext cx="2638075" cy="1028238"/>
          </a:xfrm>
          <a:prstGeom prst="rect">
            <a:avLst/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03895" tIns="51947" rIns="103895" bIns="51947" anchor="ctr">
            <a:spAutoFit/>
          </a:bodyPr>
          <a:lstStyle/>
          <a:p>
            <a:pPr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MADDE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REVİZYON PLAN</a:t>
            </a:r>
          </a:p>
          <a:p>
            <a:pPr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UYDU GÖRÜNTÜSÜ</a:t>
            </a:r>
            <a:endParaRPr lang="tr-TR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66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40</Words>
  <Application>Microsoft Office PowerPoint</Application>
  <PresentationFormat>Özel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Fujitsu</dc:creator>
  <cp:lastModifiedBy>Mehmet Uğur Aykaç</cp:lastModifiedBy>
  <cp:revision>191</cp:revision>
  <dcterms:created xsi:type="dcterms:W3CDTF">2021-07-30T11:23:27Z</dcterms:created>
  <dcterms:modified xsi:type="dcterms:W3CDTF">2026-08-19T13:58:07Z</dcterms:modified>
</cp:coreProperties>
</file>