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83" r:id="rId3"/>
    <p:sldId id="284" r:id="rId4"/>
    <p:sldId id="285" r:id="rId5"/>
    <p:sldId id="286" r:id="rId6"/>
    <p:sldId id="287" r:id="rId7"/>
    <p:sldId id="289" r:id="rId8"/>
    <p:sldId id="288" r:id="rId9"/>
    <p:sldId id="290" r:id="rId10"/>
    <p:sldId id="291" r:id="rId11"/>
  </p:sldIdLst>
  <p:sldSz cx="16002000" cy="9001125"/>
  <p:notesSz cx="6858000" cy="9144000"/>
  <p:defaultTextStyle>
    <a:defPPr>
      <a:defRPr lang="tr-TR"/>
    </a:defPPr>
    <a:lvl1pPr marL="0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9471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8941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58412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77883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97353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116824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36294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55765" algn="l" defTabSz="1038941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50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4" autoAdjust="0"/>
    <p:restoredTop sz="94660"/>
  </p:normalViewPr>
  <p:slideViewPr>
    <p:cSldViewPr>
      <p:cViewPr varScale="1">
        <p:scale>
          <a:sx n="119" d="100"/>
          <a:sy n="119" d="100"/>
        </p:scale>
        <p:origin x="660" y="126"/>
      </p:cViewPr>
      <p:guideLst>
        <p:guide orient="horz" pos="2835"/>
        <p:guide pos="50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D531F-5E69-4253-93C1-BA3F4DF00307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2A267A-33B3-4D58-9535-28F6E8225CC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471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8941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412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7883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353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6824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6294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5765" algn="l" defTabSz="1038941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00151" y="2796184"/>
            <a:ext cx="13601700" cy="1929408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400302" y="5100643"/>
            <a:ext cx="11201401" cy="23002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94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8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8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78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7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16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36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55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264051" y="5784057"/>
            <a:ext cx="13601700" cy="1787724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264051" y="3815062"/>
            <a:ext cx="13601700" cy="196899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4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89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3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78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28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6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62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56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800103" y="2100263"/>
            <a:ext cx="7067551" cy="59403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8134353" y="2100263"/>
            <a:ext cx="7067551" cy="59403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00102" y="2014841"/>
            <a:ext cx="7070329" cy="83968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458" indent="0">
              <a:buNone/>
              <a:defRPr sz="2300" b="1"/>
            </a:lvl2pPr>
            <a:lvl3pPr marL="1038915" indent="0">
              <a:buNone/>
              <a:defRPr sz="2000" b="1"/>
            </a:lvl3pPr>
            <a:lvl4pPr marL="1558373" indent="0">
              <a:buNone/>
              <a:defRPr sz="1800" b="1"/>
            </a:lvl4pPr>
            <a:lvl5pPr marL="2077831" indent="0">
              <a:buNone/>
              <a:defRPr sz="1800" b="1"/>
            </a:lvl5pPr>
            <a:lvl6pPr marL="2597288" indent="0">
              <a:buNone/>
              <a:defRPr sz="1800" b="1"/>
            </a:lvl6pPr>
            <a:lvl7pPr marL="3116746" indent="0">
              <a:buNone/>
              <a:defRPr sz="1800" b="1"/>
            </a:lvl7pPr>
            <a:lvl8pPr marL="3636204" indent="0">
              <a:buNone/>
              <a:defRPr sz="1800" b="1"/>
            </a:lvl8pPr>
            <a:lvl9pPr marL="4155661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800102" y="2854523"/>
            <a:ext cx="7070329" cy="518606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8128796" y="2014841"/>
            <a:ext cx="7073107" cy="83968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458" indent="0">
              <a:buNone/>
              <a:defRPr sz="2300" b="1"/>
            </a:lvl2pPr>
            <a:lvl3pPr marL="1038915" indent="0">
              <a:buNone/>
              <a:defRPr sz="2000" b="1"/>
            </a:lvl3pPr>
            <a:lvl4pPr marL="1558373" indent="0">
              <a:buNone/>
              <a:defRPr sz="1800" b="1"/>
            </a:lvl4pPr>
            <a:lvl5pPr marL="2077831" indent="0">
              <a:buNone/>
              <a:defRPr sz="1800" b="1"/>
            </a:lvl5pPr>
            <a:lvl6pPr marL="2597288" indent="0">
              <a:buNone/>
              <a:defRPr sz="1800" b="1"/>
            </a:lvl6pPr>
            <a:lvl7pPr marL="3116746" indent="0">
              <a:buNone/>
              <a:defRPr sz="1800" b="1"/>
            </a:lvl7pPr>
            <a:lvl8pPr marL="3636204" indent="0">
              <a:buNone/>
              <a:defRPr sz="1800" b="1"/>
            </a:lvl8pPr>
            <a:lvl9pPr marL="4155661" indent="0">
              <a:buNone/>
              <a:defRPr sz="18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8128796" y="2854523"/>
            <a:ext cx="7073107" cy="518606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00103" y="358379"/>
            <a:ext cx="5264548" cy="152519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256342" y="358380"/>
            <a:ext cx="8945561" cy="7682210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800103" y="1883569"/>
            <a:ext cx="5264548" cy="6157020"/>
          </a:xfrm>
        </p:spPr>
        <p:txBody>
          <a:bodyPr/>
          <a:lstStyle>
            <a:lvl1pPr marL="0" indent="0">
              <a:buNone/>
              <a:defRPr sz="1600"/>
            </a:lvl1pPr>
            <a:lvl2pPr marL="519458" indent="0">
              <a:buNone/>
              <a:defRPr sz="1400"/>
            </a:lvl2pPr>
            <a:lvl3pPr marL="1038915" indent="0">
              <a:buNone/>
              <a:defRPr sz="1100"/>
            </a:lvl3pPr>
            <a:lvl4pPr marL="1558373" indent="0">
              <a:buNone/>
              <a:defRPr sz="1000"/>
            </a:lvl4pPr>
            <a:lvl5pPr marL="2077831" indent="0">
              <a:buNone/>
              <a:defRPr sz="1000"/>
            </a:lvl5pPr>
            <a:lvl6pPr marL="2597288" indent="0">
              <a:buNone/>
              <a:defRPr sz="1000"/>
            </a:lvl6pPr>
            <a:lvl7pPr marL="3116746" indent="0">
              <a:buNone/>
              <a:defRPr sz="1000"/>
            </a:lvl7pPr>
            <a:lvl8pPr marL="3636204" indent="0">
              <a:buNone/>
              <a:defRPr sz="1000"/>
            </a:lvl8pPr>
            <a:lvl9pPr marL="4155661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136507" y="6300787"/>
            <a:ext cx="9601200" cy="74384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3136507" y="804271"/>
            <a:ext cx="9601200" cy="5400675"/>
          </a:xfrm>
        </p:spPr>
        <p:txBody>
          <a:bodyPr/>
          <a:lstStyle>
            <a:lvl1pPr marL="0" indent="0">
              <a:buNone/>
              <a:defRPr sz="3600"/>
            </a:lvl1pPr>
            <a:lvl2pPr marL="519458" indent="0">
              <a:buNone/>
              <a:defRPr sz="3200"/>
            </a:lvl2pPr>
            <a:lvl3pPr marL="1038915" indent="0">
              <a:buNone/>
              <a:defRPr sz="2700"/>
            </a:lvl3pPr>
            <a:lvl4pPr marL="1558373" indent="0">
              <a:buNone/>
              <a:defRPr sz="2300"/>
            </a:lvl4pPr>
            <a:lvl5pPr marL="2077831" indent="0">
              <a:buNone/>
              <a:defRPr sz="2300"/>
            </a:lvl5pPr>
            <a:lvl6pPr marL="2597288" indent="0">
              <a:buNone/>
              <a:defRPr sz="2300"/>
            </a:lvl6pPr>
            <a:lvl7pPr marL="3116746" indent="0">
              <a:buNone/>
              <a:defRPr sz="2300"/>
            </a:lvl7pPr>
            <a:lvl8pPr marL="3636204" indent="0">
              <a:buNone/>
              <a:defRPr sz="2300"/>
            </a:lvl8pPr>
            <a:lvl9pPr marL="4155661" indent="0">
              <a:buNone/>
              <a:defRPr sz="23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136507" y="7044636"/>
            <a:ext cx="9601200" cy="1056381"/>
          </a:xfrm>
        </p:spPr>
        <p:txBody>
          <a:bodyPr/>
          <a:lstStyle>
            <a:lvl1pPr marL="0" indent="0">
              <a:buNone/>
              <a:defRPr sz="1600"/>
            </a:lvl1pPr>
            <a:lvl2pPr marL="519458" indent="0">
              <a:buNone/>
              <a:defRPr sz="1400"/>
            </a:lvl2pPr>
            <a:lvl3pPr marL="1038915" indent="0">
              <a:buNone/>
              <a:defRPr sz="1100"/>
            </a:lvl3pPr>
            <a:lvl4pPr marL="1558373" indent="0">
              <a:buNone/>
              <a:defRPr sz="1000"/>
            </a:lvl4pPr>
            <a:lvl5pPr marL="2077831" indent="0">
              <a:buNone/>
              <a:defRPr sz="1000"/>
            </a:lvl5pPr>
            <a:lvl6pPr marL="2597288" indent="0">
              <a:buNone/>
              <a:defRPr sz="1000"/>
            </a:lvl6pPr>
            <a:lvl7pPr marL="3116746" indent="0">
              <a:buNone/>
              <a:defRPr sz="1000"/>
            </a:lvl7pPr>
            <a:lvl8pPr marL="3636204" indent="0">
              <a:buNone/>
              <a:defRPr sz="1000"/>
            </a:lvl8pPr>
            <a:lvl9pPr marL="4155661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11601451" y="360464"/>
            <a:ext cx="3600452" cy="7680126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800101" y="360464"/>
            <a:ext cx="10534651" cy="7680126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800105" y="360462"/>
            <a:ext cx="14401801" cy="1500188"/>
          </a:xfrm>
          <a:prstGeom prst="rect">
            <a:avLst/>
          </a:prstGeom>
        </p:spPr>
        <p:txBody>
          <a:bodyPr vert="horz" lIns="103894" tIns="51947" rIns="103894" bIns="51947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800105" y="2100263"/>
            <a:ext cx="14401801" cy="5940326"/>
          </a:xfrm>
          <a:prstGeom prst="rect">
            <a:avLst/>
          </a:prstGeom>
        </p:spPr>
        <p:txBody>
          <a:bodyPr vert="horz" lIns="103894" tIns="51947" rIns="103894" bIns="51947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800103" y="8342710"/>
            <a:ext cx="3733799" cy="479226"/>
          </a:xfrm>
          <a:prstGeom prst="rect">
            <a:avLst/>
          </a:prstGeom>
        </p:spPr>
        <p:txBody>
          <a:bodyPr vert="horz" lIns="103894" tIns="51947" rIns="103894" bIns="5194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7.10.2026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5467352" y="8342710"/>
            <a:ext cx="5067301" cy="479226"/>
          </a:xfrm>
          <a:prstGeom prst="rect">
            <a:avLst/>
          </a:prstGeom>
        </p:spPr>
        <p:txBody>
          <a:bodyPr vert="horz" lIns="103894" tIns="51947" rIns="103894" bIns="5194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1468103" y="8342710"/>
            <a:ext cx="3733799" cy="479226"/>
          </a:xfrm>
          <a:prstGeom prst="rect">
            <a:avLst/>
          </a:prstGeom>
        </p:spPr>
        <p:txBody>
          <a:bodyPr vert="horz" lIns="103894" tIns="51947" rIns="103894" bIns="5194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38915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593" indent="-389593" algn="l" defTabSz="1038915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4119" indent="-324661" algn="l" defTabSz="1038915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645" indent="-259728" algn="l" defTabSz="103891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8101" indent="-259728" algn="l" defTabSz="1038915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560" indent="-259728" algn="l" defTabSz="1038915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7018" indent="-259728" algn="l" defTabSz="10389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474" indent="-259728" algn="l" defTabSz="10389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5933" indent="-259728" algn="l" defTabSz="10389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390" indent="-259728" algn="l" defTabSz="1038915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9458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8915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373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7831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288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746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36204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55661" algn="l" defTabSz="1038915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40" y="-10409"/>
            <a:ext cx="9001125" cy="9011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695882" y="5618437"/>
            <a:ext cx="6821212" cy="1520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03895" tIns="51947" rIns="103895" bIns="51947" anchor="ctr">
            <a:spAutoFit/>
          </a:bodyPr>
          <a:lstStyle/>
          <a:p>
            <a:pPr algn="ctr">
              <a:defRPr/>
            </a:pPr>
            <a:r>
              <a:rPr lang="tr-T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İMAR KOMİSYONU RAPORU</a:t>
            </a:r>
          </a:p>
          <a:p>
            <a:pPr algn="ctr">
              <a:defRPr/>
            </a:pP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(07.10.2026</a:t>
            </a:r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)</a:t>
            </a:r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</a:t>
            </a:r>
            <a:endParaRPr lang="tr-T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UYDU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MEVCUT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MEVCUT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TEKLİF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2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926107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İLK HALİ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97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208150"/>
            <a:ext cx="2638075" cy="720462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İTİRAZ GELDİĞİ HALİ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TEKLİF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30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MEVCUT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48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059"/>
            <a:ext cx="16002000" cy="8617006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4333" y="362038"/>
            <a:ext cx="2638075" cy="412685"/>
          </a:xfrm>
          <a:prstGeom prst="rect">
            <a:avLst/>
          </a:prstGeom>
          <a:ln>
            <a:noFill/>
            <a:headEnd/>
            <a:tailEnd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03895" tIns="51947" rIns="103895" bIns="51947" anchor="ctr">
            <a:spAutoFit/>
          </a:bodyPr>
          <a:lstStyle/>
          <a:p>
            <a:pPr>
              <a:defRPr/>
            </a:pP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MADDE </a:t>
            </a:r>
            <a:r>
              <a:rPr lang="tr-T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TEKLİF</a:t>
            </a:r>
            <a:endParaRPr lang="tr-T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95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45</Words>
  <Application>Microsoft Office PowerPoint</Application>
  <PresentationFormat>Özel</PresentationFormat>
  <Paragraphs>11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Times New Roman</vt:lpstr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Fujitsu</dc:creator>
  <cp:lastModifiedBy>Mehmet Uğur Aykaç</cp:lastModifiedBy>
  <cp:revision>193</cp:revision>
  <dcterms:created xsi:type="dcterms:W3CDTF">2021-07-30T11:23:27Z</dcterms:created>
  <dcterms:modified xsi:type="dcterms:W3CDTF">2026-10-07T08:20:48Z</dcterms:modified>
</cp:coreProperties>
</file>