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6" r:id="rId3"/>
    <p:sldId id="263" r:id="rId4"/>
    <p:sldId id="265" r:id="rId5"/>
    <p:sldId id="266" r:id="rId6"/>
    <p:sldId id="267" r:id="rId7"/>
    <p:sldId id="268" r:id="rId8"/>
    <p:sldId id="269" r:id="rId9"/>
    <p:sldId id="270" r:id="rId10"/>
    <p:sldId id="271" r:id="rId11"/>
    <p:sldId id="272" r:id="rId12"/>
    <p:sldId id="273" r:id="rId13"/>
    <p:sldId id="274" r:id="rId14"/>
    <p:sldId id="275" r:id="rId15"/>
  </p:sldIdLst>
  <p:sldSz cx="9001125" cy="9001125"/>
  <p:notesSz cx="6858000" cy="9144000"/>
  <p:defaultTextStyle>
    <a:defPPr>
      <a:defRPr lang="tr-TR"/>
    </a:defPPr>
    <a:lvl1pPr marL="0" algn="l" defTabSz="1038941" rtl="0" eaLnBrk="1" latinLnBrk="0" hangingPunct="1">
      <a:defRPr sz="2000" kern="1200">
        <a:solidFill>
          <a:schemeClr val="tx1"/>
        </a:solidFill>
        <a:latin typeface="+mn-lt"/>
        <a:ea typeface="+mn-ea"/>
        <a:cs typeface="+mn-cs"/>
      </a:defRPr>
    </a:lvl1pPr>
    <a:lvl2pPr marL="519471" algn="l" defTabSz="1038941" rtl="0" eaLnBrk="1" latinLnBrk="0" hangingPunct="1">
      <a:defRPr sz="2000" kern="1200">
        <a:solidFill>
          <a:schemeClr val="tx1"/>
        </a:solidFill>
        <a:latin typeface="+mn-lt"/>
        <a:ea typeface="+mn-ea"/>
        <a:cs typeface="+mn-cs"/>
      </a:defRPr>
    </a:lvl2pPr>
    <a:lvl3pPr marL="1038941" algn="l" defTabSz="1038941" rtl="0" eaLnBrk="1" latinLnBrk="0" hangingPunct="1">
      <a:defRPr sz="2000" kern="1200">
        <a:solidFill>
          <a:schemeClr val="tx1"/>
        </a:solidFill>
        <a:latin typeface="+mn-lt"/>
        <a:ea typeface="+mn-ea"/>
        <a:cs typeface="+mn-cs"/>
      </a:defRPr>
    </a:lvl3pPr>
    <a:lvl4pPr marL="1558412" algn="l" defTabSz="1038941" rtl="0" eaLnBrk="1" latinLnBrk="0" hangingPunct="1">
      <a:defRPr sz="2000" kern="1200">
        <a:solidFill>
          <a:schemeClr val="tx1"/>
        </a:solidFill>
        <a:latin typeface="+mn-lt"/>
        <a:ea typeface="+mn-ea"/>
        <a:cs typeface="+mn-cs"/>
      </a:defRPr>
    </a:lvl4pPr>
    <a:lvl5pPr marL="2077883" algn="l" defTabSz="1038941" rtl="0" eaLnBrk="1" latinLnBrk="0" hangingPunct="1">
      <a:defRPr sz="2000" kern="1200">
        <a:solidFill>
          <a:schemeClr val="tx1"/>
        </a:solidFill>
        <a:latin typeface="+mn-lt"/>
        <a:ea typeface="+mn-ea"/>
        <a:cs typeface="+mn-cs"/>
      </a:defRPr>
    </a:lvl5pPr>
    <a:lvl6pPr marL="2597353" algn="l" defTabSz="1038941" rtl="0" eaLnBrk="1" latinLnBrk="0" hangingPunct="1">
      <a:defRPr sz="2000" kern="1200">
        <a:solidFill>
          <a:schemeClr val="tx1"/>
        </a:solidFill>
        <a:latin typeface="+mn-lt"/>
        <a:ea typeface="+mn-ea"/>
        <a:cs typeface="+mn-cs"/>
      </a:defRPr>
    </a:lvl6pPr>
    <a:lvl7pPr marL="3116824" algn="l" defTabSz="1038941" rtl="0" eaLnBrk="1" latinLnBrk="0" hangingPunct="1">
      <a:defRPr sz="2000" kern="1200">
        <a:solidFill>
          <a:schemeClr val="tx1"/>
        </a:solidFill>
        <a:latin typeface="+mn-lt"/>
        <a:ea typeface="+mn-ea"/>
        <a:cs typeface="+mn-cs"/>
      </a:defRPr>
    </a:lvl7pPr>
    <a:lvl8pPr marL="3636294" algn="l" defTabSz="1038941" rtl="0" eaLnBrk="1" latinLnBrk="0" hangingPunct="1">
      <a:defRPr sz="2000" kern="1200">
        <a:solidFill>
          <a:schemeClr val="tx1"/>
        </a:solidFill>
        <a:latin typeface="+mn-lt"/>
        <a:ea typeface="+mn-ea"/>
        <a:cs typeface="+mn-cs"/>
      </a:defRPr>
    </a:lvl8pPr>
    <a:lvl9pPr marL="4155765" algn="l" defTabSz="103894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5">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60"/>
  </p:normalViewPr>
  <p:slideViewPr>
    <p:cSldViewPr>
      <p:cViewPr varScale="1">
        <p:scale>
          <a:sx n="84" d="100"/>
          <a:sy n="84" d="100"/>
        </p:scale>
        <p:origin x="2604" y="84"/>
      </p:cViewPr>
      <p:guideLst>
        <p:guide orient="horz" pos="2835"/>
        <p:guide pos="28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D531F-5E69-4253-93C1-BA3F4DF00307}" type="datetimeFigureOut">
              <a:rPr lang="tr-TR" smtClean="0"/>
              <a:pPr/>
              <a:t>6.01.2023</a:t>
            </a:fld>
            <a:endParaRPr lang="tr-TR"/>
          </a:p>
        </p:txBody>
      </p:sp>
      <p:sp>
        <p:nvSpPr>
          <p:cNvPr id="4" name="3 Slayt Görüntüsü Yer Tutucusu"/>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A267A-33B3-4D58-9535-28F6E8225CC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1038941" rtl="0" eaLnBrk="1" latinLnBrk="0" hangingPunct="1">
      <a:defRPr sz="1400" kern="1200">
        <a:solidFill>
          <a:schemeClr val="tx1"/>
        </a:solidFill>
        <a:latin typeface="+mn-lt"/>
        <a:ea typeface="+mn-ea"/>
        <a:cs typeface="+mn-cs"/>
      </a:defRPr>
    </a:lvl1pPr>
    <a:lvl2pPr marL="519471" algn="l" defTabSz="1038941" rtl="0" eaLnBrk="1" latinLnBrk="0" hangingPunct="1">
      <a:defRPr sz="1400" kern="1200">
        <a:solidFill>
          <a:schemeClr val="tx1"/>
        </a:solidFill>
        <a:latin typeface="+mn-lt"/>
        <a:ea typeface="+mn-ea"/>
        <a:cs typeface="+mn-cs"/>
      </a:defRPr>
    </a:lvl2pPr>
    <a:lvl3pPr marL="1038941" algn="l" defTabSz="1038941" rtl="0" eaLnBrk="1" latinLnBrk="0" hangingPunct="1">
      <a:defRPr sz="1400" kern="1200">
        <a:solidFill>
          <a:schemeClr val="tx1"/>
        </a:solidFill>
        <a:latin typeface="+mn-lt"/>
        <a:ea typeface="+mn-ea"/>
        <a:cs typeface="+mn-cs"/>
      </a:defRPr>
    </a:lvl3pPr>
    <a:lvl4pPr marL="1558412" algn="l" defTabSz="1038941" rtl="0" eaLnBrk="1" latinLnBrk="0" hangingPunct="1">
      <a:defRPr sz="1400" kern="1200">
        <a:solidFill>
          <a:schemeClr val="tx1"/>
        </a:solidFill>
        <a:latin typeface="+mn-lt"/>
        <a:ea typeface="+mn-ea"/>
        <a:cs typeface="+mn-cs"/>
      </a:defRPr>
    </a:lvl4pPr>
    <a:lvl5pPr marL="2077883" algn="l" defTabSz="1038941" rtl="0" eaLnBrk="1" latinLnBrk="0" hangingPunct="1">
      <a:defRPr sz="1400" kern="1200">
        <a:solidFill>
          <a:schemeClr val="tx1"/>
        </a:solidFill>
        <a:latin typeface="+mn-lt"/>
        <a:ea typeface="+mn-ea"/>
        <a:cs typeface="+mn-cs"/>
      </a:defRPr>
    </a:lvl5pPr>
    <a:lvl6pPr marL="2597353" algn="l" defTabSz="1038941" rtl="0" eaLnBrk="1" latinLnBrk="0" hangingPunct="1">
      <a:defRPr sz="1400" kern="1200">
        <a:solidFill>
          <a:schemeClr val="tx1"/>
        </a:solidFill>
        <a:latin typeface="+mn-lt"/>
        <a:ea typeface="+mn-ea"/>
        <a:cs typeface="+mn-cs"/>
      </a:defRPr>
    </a:lvl6pPr>
    <a:lvl7pPr marL="3116824" algn="l" defTabSz="1038941" rtl="0" eaLnBrk="1" latinLnBrk="0" hangingPunct="1">
      <a:defRPr sz="1400" kern="1200">
        <a:solidFill>
          <a:schemeClr val="tx1"/>
        </a:solidFill>
        <a:latin typeface="+mn-lt"/>
        <a:ea typeface="+mn-ea"/>
        <a:cs typeface="+mn-cs"/>
      </a:defRPr>
    </a:lvl7pPr>
    <a:lvl8pPr marL="3636294" algn="l" defTabSz="1038941" rtl="0" eaLnBrk="1" latinLnBrk="0" hangingPunct="1">
      <a:defRPr sz="1400" kern="1200">
        <a:solidFill>
          <a:schemeClr val="tx1"/>
        </a:solidFill>
        <a:latin typeface="+mn-lt"/>
        <a:ea typeface="+mn-ea"/>
        <a:cs typeface="+mn-cs"/>
      </a:defRPr>
    </a:lvl8pPr>
    <a:lvl9pPr marL="4155765" algn="l" defTabSz="1038941"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75085" y="2796184"/>
            <a:ext cx="7650956" cy="1929408"/>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50169" y="5100638"/>
            <a:ext cx="6300788" cy="2300287"/>
          </a:xfrm>
        </p:spPr>
        <p:txBody>
          <a:bodyPr/>
          <a:lstStyle>
            <a:lvl1pPr marL="0" indent="0" algn="ctr">
              <a:buNone/>
              <a:defRPr>
                <a:solidFill>
                  <a:schemeClr val="tx1">
                    <a:tint val="75000"/>
                  </a:schemeClr>
                </a:solidFill>
              </a:defRPr>
            </a:lvl1pPr>
            <a:lvl2pPr marL="519471" indent="0" algn="ctr">
              <a:buNone/>
              <a:defRPr>
                <a:solidFill>
                  <a:schemeClr val="tx1">
                    <a:tint val="75000"/>
                  </a:schemeClr>
                </a:solidFill>
              </a:defRPr>
            </a:lvl2pPr>
            <a:lvl3pPr marL="1038941" indent="0" algn="ctr">
              <a:buNone/>
              <a:defRPr>
                <a:solidFill>
                  <a:schemeClr val="tx1">
                    <a:tint val="75000"/>
                  </a:schemeClr>
                </a:solidFill>
              </a:defRPr>
            </a:lvl3pPr>
            <a:lvl4pPr marL="1558412" indent="0" algn="ctr">
              <a:buNone/>
              <a:defRPr>
                <a:solidFill>
                  <a:schemeClr val="tx1">
                    <a:tint val="75000"/>
                  </a:schemeClr>
                </a:solidFill>
              </a:defRPr>
            </a:lvl4pPr>
            <a:lvl5pPr marL="2077883" indent="0" algn="ctr">
              <a:buNone/>
              <a:defRPr>
                <a:solidFill>
                  <a:schemeClr val="tx1">
                    <a:tint val="75000"/>
                  </a:schemeClr>
                </a:solidFill>
              </a:defRPr>
            </a:lvl5pPr>
            <a:lvl6pPr marL="2597353" indent="0" algn="ctr">
              <a:buNone/>
              <a:defRPr>
                <a:solidFill>
                  <a:schemeClr val="tx1">
                    <a:tint val="75000"/>
                  </a:schemeClr>
                </a:solidFill>
              </a:defRPr>
            </a:lvl6pPr>
            <a:lvl7pPr marL="3116824" indent="0" algn="ctr">
              <a:buNone/>
              <a:defRPr>
                <a:solidFill>
                  <a:schemeClr val="tx1">
                    <a:tint val="75000"/>
                  </a:schemeClr>
                </a:solidFill>
              </a:defRPr>
            </a:lvl7pPr>
            <a:lvl8pPr marL="3636294" indent="0" algn="ctr">
              <a:buNone/>
              <a:defRPr>
                <a:solidFill>
                  <a:schemeClr val="tx1">
                    <a:tint val="75000"/>
                  </a:schemeClr>
                </a:solidFill>
              </a:defRPr>
            </a:lvl8pPr>
            <a:lvl9pPr marL="415576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25815" y="360464"/>
            <a:ext cx="2025254" cy="768012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0056" y="360464"/>
            <a:ext cx="5925741" cy="768012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11028" y="5784057"/>
            <a:ext cx="7650956" cy="1787724"/>
          </a:xfrm>
        </p:spPr>
        <p:txBody>
          <a:bodyPr anchor="t"/>
          <a:lstStyle>
            <a:lvl1pPr algn="l">
              <a:defRPr sz="45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11028" y="3815062"/>
            <a:ext cx="7650956" cy="1968996"/>
          </a:xfrm>
        </p:spPr>
        <p:txBody>
          <a:bodyPr anchor="b"/>
          <a:lstStyle>
            <a:lvl1pPr marL="0" indent="0">
              <a:buNone/>
              <a:defRPr sz="2300">
                <a:solidFill>
                  <a:schemeClr val="tx1">
                    <a:tint val="75000"/>
                  </a:schemeClr>
                </a:solidFill>
              </a:defRPr>
            </a:lvl1pPr>
            <a:lvl2pPr marL="519471" indent="0">
              <a:buNone/>
              <a:defRPr sz="2000">
                <a:solidFill>
                  <a:schemeClr val="tx1">
                    <a:tint val="75000"/>
                  </a:schemeClr>
                </a:solidFill>
              </a:defRPr>
            </a:lvl2pPr>
            <a:lvl3pPr marL="1038941" indent="0">
              <a:buNone/>
              <a:defRPr sz="1800">
                <a:solidFill>
                  <a:schemeClr val="tx1">
                    <a:tint val="75000"/>
                  </a:schemeClr>
                </a:solidFill>
              </a:defRPr>
            </a:lvl3pPr>
            <a:lvl4pPr marL="1558412" indent="0">
              <a:buNone/>
              <a:defRPr sz="1600">
                <a:solidFill>
                  <a:schemeClr val="tx1">
                    <a:tint val="75000"/>
                  </a:schemeClr>
                </a:solidFill>
              </a:defRPr>
            </a:lvl4pPr>
            <a:lvl5pPr marL="2077883" indent="0">
              <a:buNone/>
              <a:defRPr sz="1600">
                <a:solidFill>
                  <a:schemeClr val="tx1">
                    <a:tint val="75000"/>
                  </a:schemeClr>
                </a:solidFill>
              </a:defRPr>
            </a:lvl5pPr>
            <a:lvl6pPr marL="2597353" indent="0">
              <a:buNone/>
              <a:defRPr sz="1600">
                <a:solidFill>
                  <a:schemeClr val="tx1">
                    <a:tint val="75000"/>
                  </a:schemeClr>
                </a:solidFill>
              </a:defRPr>
            </a:lvl6pPr>
            <a:lvl7pPr marL="3116824" indent="0">
              <a:buNone/>
              <a:defRPr sz="1600">
                <a:solidFill>
                  <a:schemeClr val="tx1">
                    <a:tint val="75000"/>
                  </a:schemeClr>
                </a:solidFill>
              </a:defRPr>
            </a:lvl7pPr>
            <a:lvl8pPr marL="3636294" indent="0">
              <a:buNone/>
              <a:defRPr sz="1600">
                <a:solidFill>
                  <a:schemeClr val="tx1">
                    <a:tint val="75000"/>
                  </a:schemeClr>
                </a:solidFill>
              </a:defRPr>
            </a:lvl8pPr>
            <a:lvl9pPr marL="4155765" indent="0">
              <a:buNone/>
              <a:defRPr sz="16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0056" y="2100263"/>
            <a:ext cx="3975497" cy="594032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5572" y="2100263"/>
            <a:ext cx="3975497" cy="594032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0056" y="2014836"/>
            <a:ext cx="3977060" cy="839687"/>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tr-TR" smtClean="0"/>
              <a:t>Asıl metin stillerini düzenlemek için tıklatın</a:t>
            </a:r>
          </a:p>
        </p:txBody>
      </p:sp>
      <p:sp>
        <p:nvSpPr>
          <p:cNvPr id="4" name="3 İçerik Yer Tutucusu"/>
          <p:cNvSpPr>
            <a:spLocks noGrp="1"/>
          </p:cNvSpPr>
          <p:nvPr>
            <p:ph sz="half" idx="2"/>
          </p:nvPr>
        </p:nvSpPr>
        <p:spPr>
          <a:xfrm>
            <a:off x="450056" y="2854523"/>
            <a:ext cx="3977060" cy="518606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572447" y="2014836"/>
            <a:ext cx="3978622" cy="839687"/>
          </a:xfrm>
        </p:spPr>
        <p:txBody>
          <a:bodyPr anchor="b"/>
          <a:lstStyle>
            <a:lvl1pPr marL="0" indent="0">
              <a:buNone/>
              <a:defRPr sz="2700" b="1"/>
            </a:lvl1pPr>
            <a:lvl2pPr marL="519471" indent="0">
              <a:buNone/>
              <a:defRPr sz="2300" b="1"/>
            </a:lvl2pPr>
            <a:lvl3pPr marL="1038941" indent="0">
              <a:buNone/>
              <a:defRPr sz="2000" b="1"/>
            </a:lvl3pPr>
            <a:lvl4pPr marL="1558412" indent="0">
              <a:buNone/>
              <a:defRPr sz="1800" b="1"/>
            </a:lvl4pPr>
            <a:lvl5pPr marL="2077883" indent="0">
              <a:buNone/>
              <a:defRPr sz="1800" b="1"/>
            </a:lvl5pPr>
            <a:lvl6pPr marL="2597353" indent="0">
              <a:buNone/>
              <a:defRPr sz="1800" b="1"/>
            </a:lvl6pPr>
            <a:lvl7pPr marL="3116824" indent="0">
              <a:buNone/>
              <a:defRPr sz="1800" b="1"/>
            </a:lvl7pPr>
            <a:lvl8pPr marL="3636294" indent="0">
              <a:buNone/>
              <a:defRPr sz="1800" b="1"/>
            </a:lvl8pPr>
            <a:lvl9pPr marL="4155765" indent="0">
              <a:buNone/>
              <a:defRPr sz="1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572447" y="2854523"/>
            <a:ext cx="3978622" cy="518606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0057" y="358379"/>
            <a:ext cx="2961308" cy="1525190"/>
          </a:xfrm>
        </p:spPr>
        <p:txBody>
          <a:bodyPr anchor="b"/>
          <a:lstStyle>
            <a:lvl1pPr algn="l">
              <a:defRPr sz="2300" b="1"/>
            </a:lvl1pPr>
          </a:lstStyle>
          <a:p>
            <a:r>
              <a:rPr lang="tr-TR" smtClean="0"/>
              <a:t>Asıl başlık stili için tıklatın</a:t>
            </a:r>
            <a:endParaRPr lang="tr-TR"/>
          </a:p>
        </p:txBody>
      </p:sp>
      <p:sp>
        <p:nvSpPr>
          <p:cNvPr id="3" name="2 İçerik Yer Tutucusu"/>
          <p:cNvSpPr>
            <a:spLocks noGrp="1"/>
          </p:cNvSpPr>
          <p:nvPr>
            <p:ph idx="1"/>
          </p:nvPr>
        </p:nvSpPr>
        <p:spPr>
          <a:xfrm>
            <a:off x="3519191" y="358380"/>
            <a:ext cx="5031878" cy="7682210"/>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0057" y="1883569"/>
            <a:ext cx="2961308" cy="6157020"/>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64284" y="6300787"/>
            <a:ext cx="5400675" cy="743844"/>
          </a:xfrm>
        </p:spPr>
        <p:txBody>
          <a:bodyPr anchor="b"/>
          <a:lstStyle>
            <a:lvl1pPr algn="l">
              <a:defRPr sz="2300" b="1"/>
            </a:lvl1pPr>
          </a:lstStyle>
          <a:p>
            <a:r>
              <a:rPr lang="tr-TR" smtClean="0"/>
              <a:t>Asıl başlık stili için tıklatın</a:t>
            </a:r>
            <a:endParaRPr lang="tr-TR"/>
          </a:p>
        </p:txBody>
      </p:sp>
      <p:sp>
        <p:nvSpPr>
          <p:cNvPr id="3" name="2 Resim Yer Tutucusu"/>
          <p:cNvSpPr>
            <a:spLocks noGrp="1"/>
          </p:cNvSpPr>
          <p:nvPr>
            <p:ph type="pic" idx="1"/>
          </p:nvPr>
        </p:nvSpPr>
        <p:spPr>
          <a:xfrm>
            <a:off x="1764284" y="804268"/>
            <a:ext cx="5400675" cy="5400675"/>
          </a:xfrm>
        </p:spPr>
        <p:txBody>
          <a:bodyPr/>
          <a:lstStyle>
            <a:lvl1pPr marL="0" indent="0">
              <a:buNone/>
              <a:defRPr sz="3600"/>
            </a:lvl1pPr>
            <a:lvl2pPr marL="519471" indent="0">
              <a:buNone/>
              <a:defRPr sz="3200"/>
            </a:lvl2pPr>
            <a:lvl3pPr marL="1038941" indent="0">
              <a:buNone/>
              <a:defRPr sz="2700"/>
            </a:lvl3pPr>
            <a:lvl4pPr marL="1558412" indent="0">
              <a:buNone/>
              <a:defRPr sz="2300"/>
            </a:lvl4pPr>
            <a:lvl5pPr marL="2077883" indent="0">
              <a:buNone/>
              <a:defRPr sz="2300"/>
            </a:lvl5pPr>
            <a:lvl6pPr marL="2597353" indent="0">
              <a:buNone/>
              <a:defRPr sz="2300"/>
            </a:lvl6pPr>
            <a:lvl7pPr marL="3116824" indent="0">
              <a:buNone/>
              <a:defRPr sz="2300"/>
            </a:lvl7pPr>
            <a:lvl8pPr marL="3636294" indent="0">
              <a:buNone/>
              <a:defRPr sz="2300"/>
            </a:lvl8pPr>
            <a:lvl9pPr marL="4155765" indent="0">
              <a:buNone/>
              <a:defRPr sz="2300"/>
            </a:lvl9pPr>
          </a:lstStyle>
          <a:p>
            <a:endParaRPr lang="tr-TR"/>
          </a:p>
        </p:txBody>
      </p:sp>
      <p:sp>
        <p:nvSpPr>
          <p:cNvPr id="4" name="3 Metin Yer Tutucusu"/>
          <p:cNvSpPr>
            <a:spLocks noGrp="1"/>
          </p:cNvSpPr>
          <p:nvPr>
            <p:ph type="body" sz="half" idx="2"/>
          </p:nvPr>
        </p:nvSpPr>
        <p:spPr>
          <a:xfrm>
            <a:off x="1764284" y="7044631"/>
            <a:ext cx="5400675" cy="1056381"/>
          </a:xfrm>
        </p:spPr>
        <p:txBody>
          <a:bodyPr/>
          <a:lstStyle>
            <a:lvl1pPr marL="0" indent="0">
              <a:buNone/>
              <a:defRPr sz="1600"/>
            </a:lvl1pPr>
            <a:lvl2pPr marL="519471" indent="0">
              <a:buNone/>
              <a:defRPr sz="1400"/>
            </a:lvl2pPr>
            <a:lvl3pPr marL="1038941" indent="0">
              <a:buNone/>
              <a:defRPr sz="1100"/>
            </a:lvl3pPr>
            <a:lvl4pPr marL="1558412" indent="0">
              <a:buNone/>
              <a:defRPr sz="1000"/>
            </a:lvl4pPr>
            <a:lvl5pPr marL="2077883" indent="0">
              <a:buNone/>
              <a:defRPr sz="1000"/>
            </a:lvl5pPr>
            <a:lvl6pPr marL="2597353" indent="0">
              <a:buNone/>
              <a:defRPr sz="1000"/>
            </a:lvl6pPr>
            <a:lvl7pPr marL="3116824" indent="0">
              <a:buNone/>
              <a:defRPr sz="1000"/>
            </a:lvl7pPr>
            <a:lvl8pPr marL="3636294" indent="0">
              <a:buNone/>
              <a:defRPr sz="1000"/>
            </a:lvl8pPr>
            <a:lvl9pPr marL="4155765"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0057" y="360462"/>
            <a:ext cx="8101013" cy="1500188"/>
          </a:xfrm>
          <a:prstGeom prst="rect">
            <a:avLst/>
          </a:prstGeom>
        </p:spPr>
        <p:txBody>
          <a:bodyPr vert="horz" lIns="103894" tIns="51947" rIns="103894" bIns="51947"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0057" y="2100263"/>
            <a:ext cx="8101013" cy="5940326"/>
          </a:xfrm>
          <a:prstGeom prst="rect">
            <a:avLst/>
          </a:prstGeom>
        </p:spPr>
        <p:txBody>
          <a:bodyPr vert="horz" lIns="103894" tIns="51947" rIns="103894" bIns="51947"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0057" y="8342710"/>
            <a:ext cx="2100262" cy="479226"/>
          </a:xfrm>
          <a:prstGeom prst="rect">
            <a:avLst/>
          </a:prstGeom>
        </p:spPr>
        <p:txBody>
          <a:bodyPr vert="horz" lIns="103894" tIns="51947" rIns="103894" bIns="51947" rtlCol="0" anchor="ctr"/>
          <a:lstStyle>
            <a:lvl1pPr algn="l">
              <a:defRPr sz="1400">
                <a:solidFill>
                  <a:schemeClr val="tx1">
                    <a:tint val="75000"/>
                  </a:schemeClr>
                </a:solidFill>
              </a:defRPr>
            </a:lvl1pPr>
          </a:lstStyle>
          <a:p>
            <a:fld id="{D9F75050-0E15-4C5B-92B0-66D068882F1F}" type="datetimeFigureOut">
              <a:rPr lang="tr-TR" smtClean="0"/>
              <a:pPr/>
              <a:t>6.01.2023</a:t>
            </a:fld>
            <a:endParaRPr lang="tr-TR"/>
          </a:p>
        </p:txBody>
      </p:sp>
      <p:sp>
        <p:nvSpPr>
          <p:cNvPr id="5" name="4 Altbilgi Yer Tutucusu"/>
          <p:cNvSpPr>
            <a:spLocks noGrp="1"/>
          </p:cNvSpPr>
          <p:nvPr>
            <p:ph type="ftr" sz="quarter" idx="3"/>
          </p:nvPr>
        </p:nvSpPr>
        <p:spPr>
          <a:xfrm>
            <a:off x="3075385" y="8342710"/>
            <a:ext cx="2850357" cy="479226"/>
          </a:xfrm>
          <a:prstGeom prst="rect">
            <a:avLst/>
          </a:prstGeom>
        </p:spPr>
        <p:txBody>
          <a:bodyPr vert="horz" lIns="103894" tIns="51947" rIns="103894" bIns="51947" rtlCol="0" anchor="ctr"/>
          <a:lstStyle>
            <a:lvl1pPr algn="ctr">
              <a:defRPr sz="14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450807" y="8342710"/>
            <a:ext cx="2100262" cy="479226"/>
          </a:xfrm>
          <a:prstGeom prst="rect">
            <a:avLst/>
          </a:prstGeom>
        </p:spPr>
        <p:txBody>
          <a:bodyPr vert="horz" lIns="103894" tIns="51947" rIns="103894" bIns="51947" rtlCol="0" anchor="ctr"/>
          <a:lstStyle>
            <a:lvl1pPr algn="r">
              <a:defRPr sz="14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38941" rtl="0" eaLnBrk="1" latinLnBrk="0" hangingPunct="1">
        <a:spcBef>
          <a:spcPct val="0"/>
        </a:spcBef>
        <a:buNone/>
        <a:defRPr sz="5000" kern="1200">
          <a:solidFill>
            <a:schemeClr val="tx1"/>
          </a:solidFill>
          <a:latin typeface="+mj-lt"/>
          <a:ea typeface="+mj-ea"/>
          <a:cs typeface="+mj-cs"/>
        </a:defRPr>
      </a:lvl1pPr>
    </p:titleStyle>
    <p:bodyStyle>
      <a:lvl1pPr marL="389603" indent="-389603" algn="l" defTabSz="1038941"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4140" indent="-324669" algn="l" defTabSz="1038941"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98677" indent="-259735" algn="l" defTabSz="1038941"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18147"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37618"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5708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6559"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603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5500" indent="-259735" algn="l" defTabSz="103894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38941" rtl="0" eaLnBrk="1" latinLnBrk="0" hangingPunct="1">
        <a:defRPr sz="2000" kern="1200">
          <a:solidFill>
            <a:schemeClr val="tx1"/>
          </a:solidFill>
          <a:latin typeface="+mn-lt"/>
          <a:ea typeface="+mn-ea"/>
          <a:cs typeface="+mn-cs"/>
        </a:defRPr>
      </a:lvl1pPr>
      <a:lvl2pPr marL="519471" algn="l" defTabSz="1038941" rtl="0" eaLnBrk="1" latinLnBrk="0" hangingPunct="1">
        <a:defRPr sz="2000" kern="1200">
          <a:solidFill>
            <a:schemeClr val="tx1"/>
          </a:solidFill>
          <a:latin typeface="+mn-lt"/>
          <a:ea typeface="+mn-ea"/>
          <a:cs typeface="+mn-cs"/>
        </a:defRPr>
      </a:lvl2pPr>
      <a:lvl3pPr marL="1038941" algn="l" defTabSz="1038941" rtl="0" eaLnBrk="1" latinLnBrk="0" hangingPunct="1">
        <a:defRPr sz="2000" kern="1200">
          <a:solidFill>
            <a:schemeClr val="tx1"/>
          </a:solidFill>
          <a:latin typeface="+mn-lt"/>
          <a:ea typeface="+mn-ea"/>
          <a:cs typeface="+mn-cs"/>
        </a:defRPr>
      </a:lvl3pPr>
      <a:lvl4pPr marL="1558412" algn="l" defTabSz="1038941" rtl="0" eaLnBrk="1" latinLnBrk="0" hangingPunct="1">
        <a:defRPr sz="2000" kern="1200">
          <a:solidFill>
            <a:schemeClr val="tx1"/>
          </a:solidFill>
          <a:latin typeface="+mn-lt"/>
          <a:ea typeface="+mn-ea"/>
          <a:cs typeface="+mn-cs"/>
        </a:defRPr>
      </a:lvl4pPr>
      <a:lvl5pPr marL="2077883" algn="l" defTabSz="1038941" rtl="0" eaLnBrk="1" latinLnBrk="0" hangingPunct="1">
        <a:defRPr sz="2000" kern="1200">
          <a:solidFill>
            <a:schemeClr val="tx1"/>
          </a:solidFill>
          <a:latin typeface="+mn-lt"/>
          <a:ea typeface="+mn-ea"/>
          <a:cs typeface="+mn-cs"/>
        </a:defRPr>
      </a:lvl5pPr>
      <a:lvl6pPr marL="2597353" algn="l" defTabSz="1038941" rtl="0" eaLnBrk="1" latinLnBrk="0" hangingPunct="1">
        <a:defRPr sz="2000" kern="1200">
          <a:solidFill>
            <a:schemeClr val="tx1"/>
          </a:solidFill>
          <a:latin typeface="+mn-lt"/>
          <a:ea typeface="+mn-ea"/>
          <a:cs typeface="+mn-cs"/>
        </a:defRPr>
      </a:lvl6pPr>
      <a:lvl7pPr marL="3116824" algn="l" defTabSz="1038941" rtl="0" eaLnBrk="1" latinLnBrk="0" hangingPunct="1">
        <a:defRPr sz="2000" kern="1200">
          <a:solidFill>
            <a:schemeClr val="tx1"/>
          </a:solidFill>
          <a:latin typeface="+mn-lt"/>
          <a:ea typeface="+mn-ea"/>
          <a:cs typeface="+mn-cs"/>
        </a:defRPr>
      </a:lvl7pPr>
      <a:lvl8pPr marL="3636294" algn="l" defTabSz="1038941" rtl="0" eaLnBrk="1" latinLnBrk="0" hangingPunct="1">
        <a:defRPr sz="2000" kern="1200">
          <a:solidFill>
            <a:schemeClr val="tx1"/>
          </a:solidFill>
          <a:latin typeface="+mn-lt"/>
          <a:ea typeface="+mn-ea"/>
          <a:cs typeface="+mn-cs"/>
        </a:defRPr>
      </a:lvl8pPr>
      <a:lvl9pPr marL="4155765" algn="l" defTabSz="103894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LOGO.jpg"/>
          <p:cNvPicPr>
            <a:picLocks noChangeAspect="1" noChangeArrowheads="1"/>
          </p:cNvPicPr>
          <p:nvPr/>
        </p:nvPicPr>
        <p:blipFill>
          <a:blip r:embed="rId2" cstate="print"/>
          <a:srcRect/>
          <a:stretch>
            <a:fillRect/>
          </a:stretch>
        </p:blipFill>
        <p:spPr bwMode="auto">
          <a:xfrm>
            <a:off x="1" y="-10413"/>
            <a:ext cx="9001125" cy="9011540"/>
          </a:xfrm>
          <a:prstGeom prst="rect">
            <a:avLst/>
          </a:prstGeom>
          <a:noFill/>
          <a:ln w="9525">
            <a:noFill/>
            <a:miter lim="800000"/>
            <a:headEnd/>
            <a:tailEnd/>
          </a:ln>
        </p:spPr>
      </p:pic>
      <p:sp>
        <p:nvSpPr>
          <p:cNvPr id="5" name="Rectangle 4"/>
          <p:cNvSpPr>
            <a:spLocks noChangeArrowheads="1"/>
          </p:cNvSpPr>
          <p:nvPr/>
        </p:nvSpPr>
        <p:spPr bwMode="auto">
          <a:xfrm>
            <a:off x="1195440" y="5618434"/>
            <a:ext cx="6821212" cy="152068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103894" tIns="51947" rIns="103894" bIns="51947" anchor="ctr">
            <a:spAutoFit/>
          </a:bodyPr>
          <a:lstStyle/>
          <a:p>
            <a:pPr algn="ctr">
              <a:defRPr/>
            </a:pPr>
            <a:r>
              <a:rPr lang="tr-TR" sz="3600" b="1" dirty="0">
                <a:solidFill>
                  <a:srgbClr val="FF0000"/>
                </a:solidFill>
                <a:effectLst>
                  <a:outerShdw blurRad="38100" dist="38100" dir="2700000" algn="tl">
                    <a:srgbClr val="000000">
                      <a:alpha val="43137"/>
                    </a:srgbClr>
                  </a:outerShdw>
                </a:effectLst>
                <a:latin typeface="Arial Black" pitchFamily="34" charset="0"/>
              </a:rPr>
              <a:t>İMAR KOMİSYONU </a:t>
            </a:r>
            <a:r>
              <a:rPr lang="tr-TR" sz="3600" b="1" dirty="0" smtClean="0">
                <a:solidFill>
                  <a:srgbClr val="FF0000"/>
                </a:solidFill>
                <a:effectLst>
                  <a:outerShdw blurRad="38100" dist="38100" dir="2700000" algn="tl">
                    <a:srgbClr val="000000">
                      <a:alpha val="43137"/>
                    </a:srgbClr>
                  </a:outerShdw>
                </a:effectLst>
                <a:latin typeface="Arial Black" pitchFamily="34" charset="0"/>
              </a:rPr>
              <a:t>RAPORU</a:t>
            </a:r>
          </a:p>
          <a:p>
            <a:pPr algn="ctr">
              <a:defRPr/>
            </a:pPr>
            <a:r>
              <a:rPr lang="tr-TR" b="1" dirty="0" smtClean="0">
                <a:solidFill>
                  <a:srgbClr val="FF0000"/>
                </a:solidFill>
                <a:effectLst>
                  <a:outerShdw blurRad="38100" dist="38100" dir="2700000" algn="tl">
                    <a:srgbClr val="000000">
                      <a:alpha val="43137"/>
                    </a:srgbClr>
                  </a:outerShdw>
                </a:effectLst>
                <a:latin typeface="Arial Black" pitchFamily="34" charset="0"/>
              </a:rPr>
              <a:t>(04.01.2023)</a:t>
            </a:r>
            <a:r>
              <a:rPr lang="tr-TR" dirty="0" smtClean="0">
                <a:solidFill>
                  <a:srgbClr val="FF0000"/>
                </a:solidFill>
                <a:effectLst>
                  <a:outerShdw blurRad="38100" dist="38100" dir="2700000" algn="tl">
                    <a:srgbClr val="000000">
                      <a:alpha val="43137"/>
                    </a:srgbClr>
                  </a:outerShdw>
                </a:effectLst>
                <a:latin typeface="Arial Black" pitchFamily="34" charset="0"/>
              </a:rPr>
              <a:t>  </a:t>
            </a:r>
            <a:endParaRPr lang="tr-TR"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2. 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1/5000</a:t>
            </a:r>
            <a:endParaRPr lang="tr-TR" sz="1800" b="1" dirty="0">
              <a:solidFill>
                <a:schemeClr val="tx1"/>
              </a:solidFill>
              <a:latin typeface="Times New Roman" pitchFamily="18" charset="0"/>
              <a:cs typeface="Times New Roman" pitchFamily="18"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22828" t="15605" r="23200"/>
          <a:stretch/>
        </p:blipFill>
        <p:spPr>
          <a:xfrm>
            <a:off x="108073" y="1188194"/>
            <a:ext cx="8893051" cy="7128792"/>
          </a:xfrm>
          <a:prstGeom prst="rect">
            <a:avLst/>
          </a:prstGeom>
        </p:spPr>
      </p:pic>
    </p:spTree>
    <p:extLst>
      <p:ext uri="{BB962C8B-B14F-4D97-AF65-F5344CB8AC3E}">
        <p14:creationId xmlns:p14="http://schemas.microsoft.com/office/powerpoint/2010/main" val="50731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3. MADDE</a:t>
            </a:r>
          </a:p>
          <a:p>
            <a:pPr marL="584404" indent="-584404">
              <a:defRPr/>
            </a:pPr>
            <a:endParaRPr lang="tr-TR" sz="1800" b="1" dirty="0">
              <a:solidFill>
                <a:schemeClr val="tx1"/>
              </a:solidFill>
              <a:latin typeface="Times New Roman" pitchFamily="18" charset="0"/>
              <a:cs typeface="Times New Roman"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14285" r="24632"/>
          <a:stretch/>
        </p:blipFill>
        <p:spPr>
          <a:xfrm>
            <a:off x="36066" y="972170"/>
            <a:ext cx="8928992" cy="7493673"/>
          </a:xfrm>
          <a:prstGeom prst="rect">
            <a:avLst/>
          </a:prstGeom>
        </p:spPr>
      </p:pic>
    </p:spTree>
    <p:extLst>
      <p:ext uri="{BB962C8B-B14F-4D97-AF65-F5344CB8AC3E}">
        <p14:creationId xmlns:p14="http://schemas.microsoft.com/office/powerpoint/2010/main" val="148217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sz="3200" b="1" dirty="0">
                <a:solidFill>
                  <a:schemeClr val="tx1"/>
                </a:solidFill>
                <a:effectLst>
                  <a:outerShdw blurRad="38100" dist="38100" dir="2700000" algn="tl">
                    <a:srgbClr val="C0C0C0"/>
                  </a:outerShdw>
                </a:effectLst>
                <a:latin typeface="Times New Roman" pitchFamily="18" charset="0"/>
                <a:cs typeface="Times New Roman" pitchFamily="18" charset="0"/>
              </a:rPr>
              <a:t>4</a:t>
            </a: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 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1/1000</a:t>
            </a:r>
            <a:endParaRPr lang="tr-TR" sz="1800" b="1" dirty="0">
              <a:solidFill>
                <a:schemeClr val="tx1"/>
              </a:solidFill>
              <a:latin typeface="Times New Roman" pitchFamily="18" charset="0"/>
              <a:cs typeface="Times New Roman"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8800" r="32000"/>
          <a:stretch/>
        </p:blipFill>
        <p:spPr>
          <a:xfrm>
            <a:off x="36066" y="924410"/>
            <a:ext cx="8863910" cy="7680608"/>
          </a:xfrm>
          <a:prstGeom prst="rect">
            <a:avLst/>
          </a:prstGeom>
        </p:spPr>
      </p:pic>
    </p:spTree>
    <p:extLst>
      <p:ext uri="{BB962C8B-B14F-4D97-AF65-F5344CB8AC3E}">
        <p14:creationId xmlns:p14="http://schemas.microsoft.com/office/powerpoint/2010/main" val="4027678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sz="3200" b="1" dirty="0">
                <a:solidFill>
                  <a:schemeClr val="tx1"/>
                </a:solidFill>
                <a:effectLst>
                  <a:outerShdw blurRad="38100" dist="38100" dir="2700000" algn="tl">
                    <a:srgbClr val="C0C0C0"/>
                  </a:outerShdw>
                </a:effectLst>
                <a:latin typeface="Times New Roman" pitchFamily="18" charset="0"/>
                <a:cs typeface="Times New Roman" pitchFamily="18" charset="0"/>
              </a:rPr>
              <a:t>4</a:t>
            </a: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 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1/1000</a:t>
            </a:r>
            <a:endParaRPr lang="tr-TR" sz="1800" b="1" dirty="0">
              <a:solidFill>
                <a:schemeClr val="tx1"/>
              </a:solidFill>
              <a:latin typeface="Times New Roman" pitchFamily="18" charset="0"/>
              <a:cs typeface="Times New Roman"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20401" r="24400"/>
          <a:stretch/>
        </p:blipFill>
        <p:spPr>
          <a:xfrm>
            <a:off x="145732" y="874294"/>
            <a:ext cx="8675310" cy="8061909"/>
          </a:xfrm>
          <a:prstGeom prst="rect">
            <a:avLst/>
          </a:prstGeom>
        </p:spPr>
      </p:pic>
    </p:spTree>
    <p:extLst>
      <p:ext uri="{BB962C8B-B14F-4D97-AF65-F5344CB8AC3E}">
        <p14:creationId xmlns:p14="http://schemas.microsoft.com/office/powerpoint/2010/main" val="3409086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04688" y="1073173"/>
            <a:ext cx="2444960" cy="658906"/>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b="1" dirty="0">
                <a:solidFill>
                  <a:schemeClr val="tx1"/>
                </a:solidFill>
                <a:effectLst>
                  <a:outerShdw blurRad="38100" dist="38100" dir="2700000" algn="tl">
                    <a:srgbClr val="C0C0C0"/>
                  </a:outerShdw>
                </a:effectLst>
                <a:latin typeface="Times New Roman" pitchFamily="18" charset="0"/>
                <a:cs typeface="Times New Roman" pitchFamily="18" charset="0"/>
              </a:rPr>
              <a:t>4</a:t>
            </a:r>
            <a:r>
              <a:rPr lang="tr-TR" b="1" dirty="0" smtClean="0">
                <a:solidFill>
                  <a:schemeClr val="tx1"/>
                </a:solidFill>
                <a:effectLst>
                  <a:outerShdw blurRad="38100" dist="38100" dir="2700000" algn="tl">
                    <a:srgbClr val="C0C0C0"/>
                  </a:outerShdw>
                </a:effectLst>
                <a:latin typeface="Times New Roman" pitchFamily="18" charset="0"/>
                <a:cs typeface="Times New Roman" pitchFamily="18" charset="0"/>
              </a:rPr>
              <a:t>. MADDE</a:t>
            </a:r>
          </a:p>
          <a:p>
            <a:pPr marL="584404" indent="-584404">
              <a:defRPr/>
            </a:pPr>
            <a:r>
              <a:rPr lang="tr-TR" sz="16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1/1000</a:t>
            </a:r>
            <a:endParaRPr lang="tr-TR" sz="1600" b="1" dirty="0">
              <a:solidFill>
                <a:schemeClr val="tx1"/>
              </a:solidFill>
              <a:latin typeface="Times New Roman" pitchFamily="18" charset="0"/>
              <a:cs typeface="Times New Roman" pitchFamily="18" charset="0"/>
            </a:endParaRPr>
          </a:p>
        </p:txBody>
      </p:sp>
      <p:sp>
        <p:nvSpPr>
          <p:cNvPr id="7" name="Rectangle 4"/>
          <p:cNvSpPr>
            <a:spLocks noChangeArrowheads="1"/>
          </p:cNvSpPr>
          <p:nvPr/>
        </p:nvSpPr>
        <p:spPr bwMode="auto">
          <a:xfrm>
            <a:off x="4644578" y="1083983"/>
            <a:ext cx="2444960" cy="658906"/>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b="1" dirty="0">
                <a:solidFill>
                  <a:schemeClr val="tx1"/>
                </a:solidFill>
                <a:effectLst>
                  <a:outerShdw blurRad="38100" dist="38100" dir="2700000" algn="tl">
                    <a:srgbClr val="C0C0C0"/>
                  </a:outerShdw>
                </a:effectLst>
                <a:latin typeface="Times New Roman" pitchFamily="18" charset="0"/>
                <a:cs typeface="Times New Roman" pitchFamily="18" charset="0"/>
              </a:rPr>
              <a:t>4</a:t>
            </a:r>
            <a:r>
              <a:rPr lang="tr-TR" b="1" dirty="0" smtClean="0">
                <a:solidFill>
                  <a:schemeClr val="tx1"/>
                </a:solidFill>
                <a:effectLst>
                  <a:outerShdw blurRad="38100" dist="38100" dir="2700000" algn="tl">
                    <a:srgbClr val="C0C0C0"/>
                  </a:outerShdw>
                </a:effectLst>
                <a:latin typeface="Times New Roman" pitchFamily="18" charset="0"/>
                <a:cs typeface="Times New Roman" pitchFamily="18" charset="0"/>
              </a:rPr>
              <a:t>. MADDE</a:t>
            </a:r>
          </a:p>
          <a:p>
            <a:pPr marL="584404" indent="-584404">
              <a:defRPr/>
            </a:pPr>
            <a:r>
              <a:rPr lang="tr-TR" sz="16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1/1000</a:t>
            </a:r>
            <a:endParaRPr lang="tr-TR" sz="1600" b="1" dirty="0">
              <a:solidFill>
                <a:schemeClr val="tx1"/>
              </a:solidFill>
              <a:latin typeface="Times New Roman" pitchFamily="18" charset="0"/>
              <a:cs typeface="Times New Roman"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14001" r="37200"/>
          <a:stretch/>
        </p:blipFill>
        <p:spPr>
          <a:xfrm>
            <a:off x="7436" y="1764037"/>
            <a:ext cx="4315889" cy="4536725"/>
          </a:xfrm>
          <a:prstGeom prst="rect">
            <a:avLst/>
          </a:prstGeom>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21600" t="-95" r="26401" b="95"/>
          <a:stretch/>
        </p:blipFill>
        <p:spPr>
          <a:xfrm>
            <a:off x="4399925" y="1764037"/>
            <a:ext cx="4598899" cy="4536725"/>
          </a:xfrm>
          <a:prstGeom prst="rect">
            <a:avLst/>
          </a:prstGeom>
        </p:spPr>
      </p:pic>
    </p:spTree>
    <p:extLst>
      <p:ext uri="{BB962C8B-B14F-4D97-AF65-F5344CB8AC3E}">
        <p14:creationId xmlns:p14="http://schemas.microsoft.com/office/powerpoint/2010/main" val="370480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4098" y="972170"/>
            <a:ext cx="8208912" cy="7348165"/>
          </a:xfrm>
          <a:prstGeom prst="rect">
            <a:avLst/>
          </a:prstGeom>
        </p:spPr>
        <p:txBody>
          <a:bodyPr wrap="square">
            <a:spAutoFit/>
          </a:bodyPr>
          <a:lstStyle/>
          <a:p>
            <a:pPr algn="ctr">
              <a:lnSpc>
                <a:spcPct val="115000"/>
              </a:lnSpc>
              <a:spcAft>
                <a:spcPts val="0"/>
              </a:spcAft>
            </a:pPr>
            <a:r>
              <a:rPr lang="tr-TR" sz="1000" b="1" dirty="0">
                <a:latin typeface="Times New Roman" panose="02020603050405020304" pitchFamily="18" charset="0"/>
                <a:ea typeface="Times New Roman" panose="02020603050405020304" pitchFamily="18" charset="0"/>
                <a:cs typeface="Times New Roman" panose="02020603050405020304" pitchFamily="18" charset="0"/>
              </a:rPr>
              <a:t>İMAR KOMİSYONU RAPORU (02.01.2023)</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            Belediye Meclisimizin muhtelif oturumlarında gündeme alınarak komisyonumuza havale edilen imar planında değişiklik yapılması ile ilgili talepler komisyonumuza havale edilmiş olup, 3194 sayılı İmar Kanunu, ilgili yönetmelikler, yerinde yapılan incelemeler ışığında değerlendirilmiş ve aşağıdaki rapor tanzim edilmiştir. Belediye Meclisimizin onayına arz olunur.</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tr-TR" sz="1000" dirty="0" smtClean="0">
                <a:latin typeface=" Times New Roman "/>
                <a:ea typeface="Times New Roman" panose="02020603050405020304" pitchFamily="18" charset="0"/>
                <a:cs typeface="Times New Roman" panose="02020603050405020304" pitchFamily="18" charset="0"/>
              </a:rPr>
              <a:t>1. İmar </a:t>
            </a:r>
            <a:r>
              <a:rPr lang="tr-TR" sz="1000" dirty="0">
                <a:latin typeface=" Times New Roman "/>
                <a:ea typeface="Times New Roman" panose="02020603050405020304" pitchFamily="18" charset="0"/>
                <a:cs typeface="Times New Roman" panose="02020603050405020304" pitchFamily="18" charset="0"/>
              </a:rPr>
              <a:t>ve Şehircilik Müdürlüğünün 06.12.2022 tarih ve E:37633 sayılı yazısı ve ekinde yer alan; İlimiz Merkez, Yenişehir mahallesi mülkiyeti Karabük Üniversitesine ait Milli Eğitim Bakanlığına ön tahsisi yapılmış olan 1049 ada 4 parselle ilgili uygulama imar planı değişikliği teklifi incelendiğinde;  mer’i planda Taks:0,30 E:1,80 ve </a:t>
            </a:r>
            <a:r>
              <a:rPr lang="tr-TR" sz="1000" dirty="0" err="1">
                <a:latin typeface=" Times New Roman "/>
                <a:ea typeface="Times New Roman" panose="02020603050405020304" pitchFamily="18" charset="0"/>
                <a:cs typeface="Times New Roman" panose="02020603050405020304" pitchFamily="18" charset="0"/>
              </a:rPr>
              <a:t>Yençok</a:t>
            </a:r>
            <a:r>
              <a:rPr lang="tr-TR" sz="1000" dirty="0">
                <a:latin typeface=" Times New Roman "/>
                <a:ea typeface="Times New Roman" panose="02020603050405020304" pitchFamily="18" charset="0"/>
                <a:cs typeface="Times New Roman" panose="02020603050405020304" pitchFamily="18" charset="0"/>
              </a:rPr>
              <a:t> 6 kat, </a:t>
            </a:r>
            <a:r>
              <a:rPr lang="tr-TR" sz="1000" dirty="0" err="1">
                <a:latin typeface=" Times New Roman "/>
                <a:ea typeface="Times New Roman" panose="02020603050405020304" pitchFamily="18" charset="0"/>
                <a:cs typeface="Times New Roman" panose="02020603050405020304" pitchFamily="18" charset="0"/>
              </a:rPr>
              <a:t>Ticaret+Konut</a:t>
            </a:r>
            <a:r>
              <a:rPr lang="tr-TR" sz="1000" dirty="0">
                <a:latin typeface=" Times New Roman "/>
                <a:ea typeface="Times New Roman" panose="02020603050405020304" pitchFamily="18" charset="0"/>
                <a:cs typeface="Times New Roman" panose="02020603050405020304" pitchFamily="18" charset="0"/>
              </a:rPr>
              <a:t> alanında kalan parselin TAKS:0.40 E.1.20 ve Yençok:3 kat yapı nizamı ve her cepheden 5 m çekme mesafeli  “Özel Eğitim Alanı” olarak plan değişikliği teklif edilmiştir. Yapılan incelemeler neticesinde,  Okul alanlarında bahçe, oyun ve tören alanları kullanımları için açık alana ihtiyaç duyulduğu gerekçesiyle Komisyonca, teklif edilen planın Taban alanı kat sayısı düşürülmesine, Emsal sabit kalmak kaydı ile söz konusu eğitim kurumunun ihtiyaç programındaki kullanımlara engel olmaması için kat adedinin arttırılmasına dolayısıyla yapılaşma koşullarının TAKS:0.30, E:1.20, Yençok:4 kat  “Özel Eğitim Alanı” olarak ve parselin </a:t>
            </a:r>
            <a:r>
              <a:rPr lang="tr-TR" sz="1000" dirty="0" err="1">
                <a:latin typeface=" Times New Roman "/>
                <a:ea typeface="Times New Roman" panose="02020603050405020304" pitchFamily="18" charset="0"/>
                <a:cs typeface="Times New Roman" panose="02020603050405020304" pitchFamily="18" charset="0"/>
              </a:rPr>
              <a:t>topografik</a:t>
            </a:r>
            <a:r>
              <a:rPr lang="tr-TR" sz="1000" dirty="0">
                <a:latin typeface=" Times New Roman "/>
                <a:ea typeface="Times New Roman" panose="02020603050405020304" pitchFamily="18" charset="0"/>
                <a:cs typeface="Times New Roman" panose="02020603050405020304" pitchFamily="18" charset="0"/>
              </a:rPr>
              <a:t> yapısı değerlendirildiğinde 15 m </a:t>
            </a:r>
            <a:r>
              <a:rPr lang="tr-TR" sz="1000" dirty="0" err="1">
                <a:latin typeface=" Times New Roman "/>
                <a:ea typeface="Times New Roman" panose="02020603050405020304" pitchFamily="18" charset="0"/>
                <a:cs typeface="Times New Roman" panose="02020603050405020304" pitchFamily="18" charset="0"/>
              </a:rPr>
              <a:t>lik</a:t>
            </a:r>
            <a:r>
              <a:rPr lang="tr-TR" sz="1000" dirty="0">
                <a:latin typeface=" Times New Roman "/>
                <a:ea typeface="Times New Roman" panose="02020603050405020304" pitchFamily="18" charset="0"/>
                <a:cs typeface="Times New Roman" panose="02020603050405020304" pitchFamily="18" charset="0"/>
              </a:rPr>
              <a:t> taşıt yoluna cepheli kısımda yapı yaklaşma mesafesinin 10 m olarak uygulanması şekli ile değiştirilerek onaylanmasının uygun olduğuna karar verilmiştir.</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tr-TR" sz="1000" dirty="0" smtClean="0">
                <a:latin typeface=" Times New Roman "/>
                <a:ea typeface="Times New Roman" panose="02020603050405020304" pitchFamily="18" charset="0"/>
                <a:cs typeface="Times New Roman" panose="02020603050405020304" pitchFamily="18" charset="0"/>
              </a:rPr>
              <a:t>2. İmar </a:t>
            </a:r>
            <a:r>
              <a:rPr lang="tr-TR" sz="1000" dirty="0">
                <a:latin typeface=" Times New Roman "/>
                <a:ea typeface="Times New Roman" panose="02020603050405020304" pitchFamily="18" charset="0"/>
                <a:cs typeface="Times New Roman" panose="02020603050405020304" pitchFamily="18" charset="0"/>
              </a:rPr>
              <a:t>ve Şehircilik Müdürlüğünün 06.12.2022 tarih ve E:37665 sayılı yazısı ve ekinde yer alan; Merkez İlçe Ergenekon mahallesi, mülkiyeti Maliye Hazinesine ait 1711 ada 132 parsel için talep edilen plan değişikliği teklifi incelendiğinde; mer’i</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imar planında TAKS:0.30, BL-5 Resmi Kurum Alanı’nda kalan parselin, TAKS:0.40, E:1.00 ve Yençok:3 kat tüm cephelerden 5m çekme ile “Anaokulu Alanı” olarak planlandığı görülmüştür. Yerinde yapılan incelemeler sonucunda yapılaşma koşullarının TAKS:0.25, E:0.50 ve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Yençok</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2 kat yapı nizamı ve taşıt yoluna cephe olan yerlerde çekme mesafesinin 10 m uygulanması şekliyle </a:t>
            </a:r>
            <a:r>
              <a:rPr lang="tr-TR" sz="1000" dirty="0">
                <a:latin typeface=" Times New Roman "/>
                <a:ea typeface="Times New Roman" panose="02020603050405020304" pitchFamily="18" charset="0"/>
                <a:cs typeface="Times New Roman" panose="02020603050405020304" pitchFamily="18" charset="0"/>
              </a:rPr>
              <a:t>değiştirilerek onaylanmasının uygun olduğuna karar </a:t>
            </a:r>
            <a:r>
              <a:rPr lang="tr-TR" sz="1000" dirty="0" smtClean="0">
                <a:latin typeface=" Times New Roman "/>
                <a:ea typeface="Times New Roman" panose="02020603050405020304" pitchFamily="18" charset="0"/>
                <a:cs typeface="Times New Roman" panose="02020603050405020304" pitchFamily="18" charset="0"/>
              </a:rPr>
              <a:t>verilmiştir</a:t>
            </a:r>
            <a:r>
              <a:rPr lang="tr-TR" sz="1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tr-TR" sz="10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tr-TR" sz="1000" dirty="0" smtClean="0">
                <a:latin typeface="Calibri" panose="020F0502020204030204" pitchFamily="34" charset="0"/>
                <a:ea typeface="Times New Roman" panose="02020603050405020304" pitchFamily="18" charset="0"/>
                <a:cs typeface="Times New Roman" panose="02020603050405020304" pitchFamily="18" charset="0"/>
              </a:rPr>
              <a:t>3. </a:t>
            </a:r>
            <a:r>
              <a:rPr lang="tr-TR" sz="1000" dirty="0" smtClean="0">
                <a:latin typeface=" Times New Roman "/>
                <a:ea typeface="Times New Roman" panose="02020603050405020304" pitchFamily="18" charset="0"/>
                <a:cs typeface="Times New Roman" panose="02020603050405020304" pitchFamily="18" charset="0"/>
              </a:rPr>
              <a:t>İmar </a:t>
            </a:r>
            <a:r>
              <a:rPr lang="tr-TR" sz="1000" dirty="0">
                <a:latin typeface=" Times New Roman "/>
                <a:ea typeface="Times New Roman" panose="02020603050405020304" pitchFamily="18" charset="0"/>
                <a:cs typeface="Times New Roman" panose="02020603050405020304" pitchFamily="18" charset="0"/>
              </a:rPr>
              <a:t>ve Şehircilik Müdürlüğünün 05.12.2022 tarih ve E:37617 sayılı yazısı ve ekinde yer alan; Merkez İlçe Bayır mahallesi, 1033 ada 149 parselde talep edilen zemin kat ticaret uygulama talebi incelendiğinde; mer</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a:t>
            </a:r>
            <a:r>
              <a:rPr lang="tr-TR" sz="1000" dirty="0">
                <a:latin typeface=" Times New Roman "/>
                <a:ea typeface="Times New Roman" panose="02020603050405020304" pitchFamily="18" charset="0"/>
                <a:cs typeface="Times New Roman" panose="02020603050405020304" pitchFamily="18" charset="0"/>
              </a:rPr>
              <a:t>i </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uygulama imar planında Blok Nizam 6 Kat yapılaşma koşullarına sahip “Konut </a:t>
            </a:r>
            <a:r>
              <a:rPr lang="tr-TR" sz="1000" dirty="0" err="1">
                <a:latin typeface="Times New Roman" panose="02020603050405020304" pitchFamily="18" charset="0"/>
                <a:ea typeface="Times New Roman" panose="02020603050405020304" pitchFamily="18" charset="0"/>
                <a:cs typeface="Times New Roman" panose="02020603050405020304" pitchFamily="18" charset="0"/>
              </a:rPr>
              <a:t>Alanı”nda</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 kalan parselin, cephe aldığı Kartaltepe caddesi üzerinde ticari kullanımlar olduğu, parselin güney cephesindeki adaların ticari kullanımlı olduğu görüldüğünden; 03.06.2015 tasdik tarihli Karabük Kent Bütünü Uygulama İmar Planı Plan Notlarında D.2-Yol Boyu Ticaret Uygulaması Maddesine,  Kartaltepe Caddesinin eklenmesi uygun görülmüştür.</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tr-TR" sz="1000" dirty="0" smtClean="0">
                <a:latin typeface="Times New Roman" panose="02020603050405020304" pitchFamily="18" charset="0"/>
                <a:ea typeface="Times New Roman" panose="02020603050405020304" pitchFamily="18" charset="0"/>
                <a:cs typeface="Times New Roman" panose="02020603050405020304" pitchFamily="18" charset="0"/>
              </a:rPr>
              <a:t>4. İmar </a:t>
            </a:r>
            <a:r>
              <a:rPr lang="tr-TR" sz="1000" dirty="0">
                <a:latin typeface="Times New Roman" panose="02020603050405020304" pitchFamily="18" charset="0"/>
                <a:ea typeface="Times New Roman" panose="02020603050405020304" pitchFamily="18" charset="0"/>
                <a:cs typeface="Times New Roman" panose="02020603050405020304" pitchFamily="18" charset="0"/>
              </a:rPr>
              <a:t>ve Şehircilik Müdürlüğünün 23.06.2022 tarih ve E-28841 sayılı yazısı ve ekindeki dosyada bulunan; Karayolları 15.Bölge Müdürlüğünün 21.06.2022 tarih ve E.855776 ve 22.12.2022 tarih ve E.1036734 sayılı yazıları ekindeki Karabük-Kastamonu karayolu Kardemir kavşağı projesinin revize edilmesi sebebiyle güncellenen kamulaştırma hattı ve projenin imar planına işlenmesi talep edilmiştir. Evvelce Karayolları 15.Bölge Müdürlüğünün 27.11.2020 tarih ve E-280385 sayılı yazısı ile gönderilen Kardemir kavşağı projesi doğrultusunda Belediyemizce hazırlanan 1/5000 ve 1/1000 kısmi revizyon imar planları Belediye Meclisimizin 06.01.2021 tarih ve 1/2 sayılı kararı ile onaylanmıştır. Gelişen süreçte Karayolları tarafından revizyon çalışmaları yapılmış olan kavşak projesinin fiilen imalatına başlandığı, önceki projeden farklı olarak imar planlarımızı fazla etkilemediği, Esentepe ve Yeşil mahalle kavşağı bölgesinde kamulaştırma koridorunun daraltıldığı, buna göre 1810 ada 179 parselde DOP miktarına uygun olarak düzenleme yapıldığı, 1169 ada 215, 218 ve 219 parsellerde ilave yan şerit sebebiyle yola katılan alanlar bulunduğu ve buna göre düzenleme yapıldığı, karayolu kamulaştırma koridoru içinde amacı dışında başka kullanıma yer verilmediği görülen ve Belediyemiz şehir plancısı tarafından hazırlanan kavşak projesi plan değişikliği uygun bulunmuştur. </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Komisyonumuz gündeminde bulunan araştırma ve incelemeleri devam eden diğer taleplerin tekrar komisyonumuza havalesi arz olunur.(28.12.2022)</a:t>
            </a:r>
            <a:endParaRPr lang="tr-TR"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94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1/1000</a:t>
            </a:r>
            <a:endParaRPr lang="tr-TR" sz="1800" b="1" dirty="0">
              <a:solidFill>
                <a:schemeClr val="tx1"/>
              </a:solidFill>
              <a:latin typeface="Times New Roman" pitchFamily="18" charset="0"/>
              <a:cs typeface="Times New Roman"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8571" r="11428"/>
          <a:stretch/>
        </p:blipFill>
        <p:spPr>
          <a:xfrm>
            <a:off x="-828030" y="877147"/>
            <a:ext cx="9793088" cy="722666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1/5000</a:t>
            </a:r>
            <a:endParaRPr lang="tr-TR" sz="1800" b="1" dirty="0">
              <a:solidFill>
                <a:schemeClr val="tx1"/>
              </a:solidFill>
              <a:latin typeface="Times New Roman" pitchFamily="18" charset="0"/>
              <a:cs typeface="Times New Roman" pitchFamily="18"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7237" r="11184"/>
          <a:stretch/>
        </p:blipFill>
        <p:spPr>
          <a:xfrm>
            <a:off x="36066" y="874295"/>
            <a:ext cx="8928992" cy="7072933"/>
          </a:xfrm>
          <a:prstGeom prst="rect">
            <a:avLst/>
          </a:prstGeom>
        </p:spPr>
      </p:pic>
    </p:spTree>
    <p:extLst>
      <p:ext uri="{BB962C8B-B14F-4D97-AF65-F5344CB8AC3E}">
        <p14:creationId xmlns:p14="http://schemas.microsoft.com/office/powerpoint/2010/main" val="1817471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1/1000</a:t>
            </a:r>
            <a:endParaRPr lang="tr-TR" sz="1800" b="1" dirty="0">
              <a:solidFill>
                <a:schemeClr val="tx1"/>
              </a:solidFill>
              <a:latin typeface="Times New Roman" pitchFamily="18" charset="0"/>
              <a:cs typeface="Times New Roman"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8000" r="9333"/>
          <a:stretch/>
        </p:blipFill>
        <p:spPr>
          <a:xfrm>
            <a:off x="36066" y="895433"/>
            <a:ext cx="8928992" cy="7154659"/>
          </a:xfrm>
          <a:prstGeom prst="rect">
            <a:avLst/>
          </a:prstGeom>
        </p:spPr>
      </p:pic>
    </p:spTree>
    <p:extLst>
      <p:ext uri="{BB962C8B-B14F-4D97-AF65-F5344CB8AC3E}">
        <p14:creationId xmlns:p14="http://schemas.microsoft.com/office/powerpoint/2010/main" val="2767011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marL="584404" indent="-584404">
              <a:buAutoNum type="arabicPeriod"/>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1/5000</a:t>
            </a:r>
            <a:endParaRPr lang="tr-TR" sz="1800" b="1" dirty="0">
              <a:solidFill>
                <a:schemeClr val="tx1"/>
              </a:solidFill>
              <a:latin typeface="Times New Roman" pitchFamily="18" charset="0"/>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4295"/>
            <a:ext cx="9109074" cy="8551529"/>
          </a:xfrm>
          <a:prstGeom prst="rect">
            <a:avLst/>
          </a:prstGeom>
        </p:spPr>
      </p:pic>
    </p:spTree>
    <p:extLst>
      <p:ext uri="{BB962C8B-B14F-4D97-AF65-F5344CB8AC3E}">
        <p14:creationId xmlns:p14="http://schemas.microsoft.com/office/powerpoint/2010/main" val="386904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2. 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1/1000</a:t>
            </a:r>
            <a:endParaRPr lang="tr-TR" sz="1800" b="1" dirty="0">
              <a:solidFill>
                <a:schemeClr val="tx1"/>
              </a:solidFill>
              <a:latin typeface="Times New Roman" pitchFamily="18" charset="0"/>
              <a:cs typeface="Times New Roman" pitchFamily="18"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1723" r="19055"/>
          <a:stretch/>
        </p:blipFill>
        <p:spPr>
          <a:xfrm>
            <a:off x="36067" y="862269"/>
            <a:ext cx="8928992" cy="8005609"/>
          </a:xfrm>
          <a:prstGeom prst="rect">
            <a:avLst/>
          </a:prstGeom>
        </p:spPr>
      </p:pic>
    </p:spTree>
    <p:extLst>
      <p:ext uri="{BB962C8B-B14F-4D97-AF65-F5344CB8AC3E}">
        <p14:creationId xmlns:p14="http://schemas.microsoft.com/office/powerpoint/2010/main" val="3613988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8"/>
            <a:ext cx="2444960" cy="874350"/>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2. 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MEVCUT 1/5000</a:t>
            </a:r>
            <a:endParaRPr lang="tr-TR" sz="1800" b="1" dirty="0">
              <a:solidFill>
                <a:schemeClr val="tx1"/>
              </a:solidFill>
              <a:latin typeface="Times New Roman" pitchFamily="18" charset="0"/>
              <a:cs typeface="Times New Roman"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7877" r="12849"/>
          <a:stretch/>
        </p:blipFill>
        <p:spPr>
          <a:xfrm>
            <a:off x="36066" y="1188194"/>
            <a:ext cx="8928992" cy="6912768"/>
          </a:xfrm>
          <a:prstGeom prst="rect">
            <a:avLst/>
          </a:prstGeom>
        </p:spPr>
      </p:pic>
    </p:spTree>
    <p:extLst>
      <p:ext uri="{BB962C8B-B14F-4D97-AF65-F5344CB8AC3E}">
        <p14:creationId xmlns:p14="http://schemas.microsoft.com/office/powerpoint/2010/main" val="3912913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2444960" cy="874295"/>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03894" tIns="51947" rIns="103894" bIns="51947" anchor="ctr">
            <a:spAutoFit/>
          </a:bodyPr>
          <a:lstStyle/>
          <a:p>
            <a:pPr>
              <a:defRPr/>
            </a:pPr>
            <a:r>
              <a:rPr lang="tr-TR"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2. MADDE</a:t>
            </a:r>
          </a:p>
          <a:p>
            <a:pPr marL="584404" indent="-584404">
              <a:defRPr/>
            </a:pPr>
            <a:r>
              <a:rPr lang="tr-TR"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TADİLAT 1/1000</a:t>
            </a:r>
            <a:endParaRPr lang="tr-TR" sz="1800" b="1" dirty="0">
              <a:solidFill>
                <a:schemeClr val="tx1"/>
              </a:solidFill>
              <a:latin typeface="Times New Roman" pitchFamily="18" charset="0"/>
              <a:cs typeface="Times New Roman" pitchFamily="18"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8628" t="3954" r="25607" b="988"/>
          <a:stretch/>
        </p:blipFill>
        <p:spPr>
          <a:xfrm>
            <a:off x="36066" y="900162"/>
            <a:ext cx="8928992" cy="7802731"/>
          </a:xfrm>
          <a:prstGeom prst="rect">
            <a:avLst/>
          </a:prstGeom>
        </p:spPr>
      </p:pic>
    </p:spTree>
    <p:extLst>
      <p:ext uri="{BB962C8B-B14F-4D97-AF65-F5344CB8AC3E}">
        <p14:creationId xmlns:p14="http://schemas.microsoft.com/office/powerpoint/2010/main" val="1505675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67</Words>
  <Application>Microsoft Office PowerPoint</Application>
  <PresentationFormat>Özel</PresentationFormat>
  <Paragraphs>41</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 Times New Roman </vt:lpstr>
      <vt:lpstr>Arial</vt:lpstr>
      <vt:lpstr>Arial Black</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Fujitsu</dc:creator>
  <cp:lastModifiedBy>Rukiye Çelen</cp:lastModifiedBy>
  <cp:revision>140</cp:revision>
  <dcterms:created xsi:type="dcterms:W3CDTF">2021-07-30T11:23:27Z</dcterms:created>
  <dcterms:modified xsi:type="dcterms:W3CDTF">2023-01-06T08:53:26Z</dcterms:modified>
</cp:coreProperties>
</file>